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 id="2147483663"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D03B549D-43B5-4425-B106-C3BECF7298D0}">
  <a:tblStyle styleId="{D03B549D-43B5-4425-B106-C3BECF7298D0}"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B5DF9BF6-35FD-4A88-B6D0-E14F863AA7C6}" styleName="Table_1">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8" d="100"/>
          <a:sy n="98" d="100"/>
        </p:scale>
        <p:origin x="-104" y="-12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64993821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 name="Shape 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endParaRPr lang="e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endParaRPr lang="e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lang="en" sz="1100" b="0" i="0" u="none" strike="noStrike" cap="none" baseline="0" dirty="0">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5" name="Shape 20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1800" b="0" i="0" u="none" strike="noStrike" cap="none" baseline="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1800" b="0" i="0" u="none" strike="noStrike" cap="none" baseline="0" dirty="0">
              <a:solidFill>
                <a:schemeClr val="dk1"/>
              </a:solidFill>
              <a:latin typeface="Arial"/>
              <a:ea typeface="Arial"/>
              <a:cs typeface="Arial"/>
              <a:sym typeface="Arial"/>
            </a:endParaRPr>
          </a:p>
          <a:p>
            <a:pPr marL="0" marR="0" lvl="0" indent="0" algn="l" rtl="0">
              <a:spcBef>
                <a:spcPts val="0"/>
              </a:spcBef>
              <a:buClr>
                <a:schemeClr val="dk1"/>
              </a:buClr>
              <a:buFont typeface="Arial"/>
              <a:buNone/>
            </a:pPr>
            <a:endParaRPr sz="1800" b="0" i="0" u="none" strike="noStrike" cap="none" baseline="0" dirty="0">
              <a:solidFill>
                <a:schemeClr val="dk1"/>
              </a:solidFill>
              <a:latin typeface="Arial"/>
              <a:ea typeface="Arial"/>
              <a:cs typeface="Arial"/>
              <a:sym typeface="Arial"/>
            </a:endParaRPr>
          </a:p>
        </p:txBody>
      </p:sp>
      <p:sp>
        <p:nvSpPr>
          <p:cNvPr id="206" name="Shape 20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 sz="1400" b="0" i="0" u="none" strike="noStrike" cap="none" baseline="0">
                <a:solidFill>
                  <a:srgbClr val="000000"/>
                </a:solidFill>
                <a:latin typeface="Arial"/>
                <a:ea typeface="Arial"/>
                <a:cs typeface="Arial"/>
                <a:sym typeface="Arial"/>
              </a:rPr>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12" name="Shape 21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4" name="Shape 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711325" y="563562"/>
            <a:ext cx="3551237" cy="2663824"/>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29" name="Shape 22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lang="en" sz="1100" b="1" i="0" u="none" strike="noStrike" cap="none" baseline="0" dirty="0">
              <a:solidFill>
                <a:schemeClr val="dk1"/>
              </a:solidFill>
              <a:latin typeface="Arial"/>
              <a:ea typeface="Arial"/>
              <a:cs typeface="Arial"/>
              <a:sym typeface="Arial"/>
            </a:endParaRPr>
          </a:p>
        </p:txBody>
      </p:sp>
      <p:sp>
        <p:nvSpPr>
          <p:cNvPr id="230" name="Shape 230"/>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baseline="0">
                <a:solidFill>
                  <a:srgbClr val="000000"/>
                </a:solidFill>
                <a:latin typeface="Arial"/>
                <a:ea typeface="Arial"/>
                <a:cs typeface="Arial"/>
                <a:sym typeface="Arial"/>
              </a:rPr>
              <a:t>20</a:t>
            </a:fld>
            <a:endParaRPr lang="en" sz="14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41" name="Shape 24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None/>
            </a:pPr>
            <a:endParaRPr sz="1100" b="0" i="0" u="none" strike="noStrike" cap="none" baseline="0" dirty="0">
              <a:solidFill>
                <a:schemeClr val="dk1"/>
              </a:solidFill>
              <a:latin typeface="Arial"/>
              <a:ea typeface="Arial"/>
              <a:cs typeface="Arial"/>
              <a:sym typeface="Arial"/>
            </a:endParaRPr>
          </a:p>
        </p:txBody>
      </p:sp>
      <p:sp>
        <p:nvSpPr>
          <p:cNvPr id="242" name="Shape 242"/>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baseline="0">
                <a:solidFill>
                  <a:srgbClr val="000000"/>
                </a:solidFill>
                <a:latin typeface="Arial"/>
                <a:ea typeface="Arial"/>
                <a:cs typeface="Arial"/>
                <a:sym typeface="Arial"/>
              </a:rPr>
              <a:t>21</a:t>
            </a:fld>
            <a:endParaRPr lang="en" sz="14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51" name="Shape 25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None/>
            </a:pPr>
            <a:endParaRPr sz="1100" b="0" i="0" u="none" strike="noStrike" cap="none" baseline="0" dirty="0">
              <a:solidFill>
                <a:schemeClr val="dk1"/>
              </a:solidFill>
              <a:latin typeface="Arial"/>
              <a:ea typeface="Arial"/>
              <a:cs typeface="Arial"/>
              <a:sym typeface="Arial"/>
            </a:endParaRPr>
          </a:p>
        </p:txBody>
      </p:sp>
      <p:sp>
        <p:nvSpPr>
          <p:cNvPr id="252" name="Shape 252"/>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baseline="0">
                <a:solidFill>
                  <a:srgbClr val="000000"/>
                </a:solidFill>
                <a:latin typeface="Arial"/>
                <a:ea typeface="Arial"/>
                <a:cs typeface="Arial"/>
                <a:sym typeface="Arial"/>
              </a:rPr>
              <a:t>22</a:t>
            </a:fld>
            <a:endParaRPr lang="en" sz="14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9" name="Shape 2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64" name="Shape 26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0" name="Shape 27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7" name="Shape 27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 sz="1100" b="0" i="0" u="none" strike="noStrike" cap="none" baseline="0">
                <a:solidFill>
                  <a:schemeClr val="dk1"/>
                </a:solidFill>
                <a:latin typeface="Arial"/>
                <a:ea typeface="Arial"/>
                <a:cs typeface="Arial"/>
                <a:sym typeface="Arial"/>
              </a:rPr>
              <a:t>Check this site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83" name="Shape 28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endParaRPr lang="e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a:off x="372035" y="233279"/>
            <a:ext cx="8399999" cy="3330600"/>
          </a:xfrm>
          <a:prstGeom prst="roundRect">
            <a:avLst>
              <a:gd name="adj" fmla="val 3653"/>
            </a:avLst>
          </a:prstGeom>
          <a:solidFill>
            <a:srgbClr val="FFFFFF"/>
          </a:solidFill>
          <a:ln>
            <a:noFill/>
          </a:ln>
        </p:spPr>
        <p:txBody>
          <a:bodyPr lIns="91425" tIns="45700" rIns="91425" bIns="45700" anchor="ctr" anchorCtr="0">
            <a:noAutofit/>
          </a:bodyPr>
          <a:lstStyle/>
          <a:p>
            <a:pPr>
              <a:spcBef>
                <a:spcPts val="0"/>
              </a:spcBef>
              <a:buNone/>
            </a:pPr>
            <a:endParaRPr/>
          </a:p>
        </p:txBody>
      </p:sp>
      <p:sp>
        <p:nvSpPr>
          <p:cNvPr id="9" name="Shape 9"/>
          <p:cNvSpPr/>
          <p:nvPr/>
        </p:nvSpPr>
        <p:spPr>
          <a:xfrm>
            <a:off x="372035" y="3678300"/>
            <a:ext cx="8399999" cy="904800"/>
          </a:xfrm>
          <a:prstGeom prst="roundRect">
            <a:avLst>
              <a:gd name="adj" fmla="val 15243"/>
            </a:avLst>
          </a:prstGeom>
          <a:solidFill>
            <a:srgbClr val="FFFFFF"/>
          </a:solidFill>
          <a:ln>
            <a:noFill/>
          </a:ln>
        </p:spPr>
        <p:txBody>
          <a:bodyPr lIns="91425" tIns="45700" rIns="91425" bIns="45700" anchor="ctr" anchorCtr="0">
            <a:noAutofit/>
          </a:bodyPr>
          <a:lstStyle/>
          <a:p>
            <a:pPr>
              <a:spcBef>
                <a:spcPts val="0"/>
              </a:spcBef>
              <a:buNone/>
            </a:pPr>
            <a:endParaRPr/>
          </a:p>
        </p:txBody>
      </p:sp>
      <p:sp>
        <p:nvSpPr>
          <p:cNvPr id="10" name="Shape 10"/>
          <p:cNvSpPr txBox="1">
            <a:spLocks noGrp="1"/>
          </p:cNvSpPr>
          <p:nvPr>
            <p:ph type="ctrTitle"/>
          </p:nvPr>
        </p:nvSpPr>
        <p:spPr>
          <a:xfrm>
            <a:off x="685800" y="473108"/>
            <a:ext cx="7772400" cy="2842199"/>
          </a:xfrm>
          <a:prstGeom prst="rect">
            <a:avLst/>
          </a:prstGeom>
        </p:spPr>
        <p:txBody>
          <a:bodyPr lIns="91425" tIns="91425" rIns="91425" bIns="91425" anchor="b" anchorCtr="0"/>
          <a:lstStyle>
            <a:lvl1pPr>
              <a:spcBef>
                <a:spcPts val="0"/>
              </a:spcBef>
              <a:buSzPct val="100000"/>
              <a:defRPr sz="7200"/>
            </a:lvl1pPr>
            <a:lvl2pPr>
              <a:spcBef>
                <a:spcPts val="0"/>
              </a:spcBef>
              <a:buSzPct val="100000"/>
              <a:defRPr sz="7200"/>
            </a:lvl2pPr>
            <a:lvl3pPr>
              <a:spcBef>
                <a:spcPts val="0"/>
              </a:spcBef>
              <a:buSzPct val="100000"/>
              <a:defRPr sz="7200"/>
            </a:lvl3pPr>
            <a:lvl4pPr>
              <a:spcBef>
                <a:spcPts val="0"/>
              </a:spcBef>
              <a:buSzPct val="100000"/>
              <a:defRPr sz="7200"/>
            </a:lvl4pPr>
            <a:lvl5pPr>
              <a:spcBef>
                <a:spcPts val="0"/>
              </a:spcBef>
              <a:buSzPct val="100000"/>
              <a:defRPr sz="7200"/>
            </a:lvl5pPr>
            <a:lvl6pPr>
              <a:spcBef>
                <a:spcPts val="0"/>
              </a:spcBef>
              <a:buSzPct val="100000"/>
              <a:defRPr sz="7200"/>
            </a:lvl6pPr>
            <a:lvl7pPr>
              <a:spcBef>
                <a:spcPts val="0"/>
              </a:spcBef>
              <a:buSzPct val="100000"/>
              <a:defRPr sz="7200"/>
            </a:lvl7pPr>
            <a:lvl8pPr>
              <a:spcBef>
                <a:spcPts val="0"/>
              </a:spcBef>
              <a:buSzPct val="100000"/>
              <a:defRPr sz="7200"/>
            </a:lvl8pPr>
            <a:lvl9pPr>
              <a:spcBef>
                <a:spcPts val="0"/>
              </a:spcBef>
              <a:buSzPct val="100000"/>
              <a:defRPr sz="7200"/>
            </a:lvl9pPr>
          </a:lstStyle>
          <a:p>
            <a:endParaRPr/>
          </a:p>
        </p:txBody>
      </p:sp>
      <p:sp>
        <p:nvSpPr>
          <p:cNvPr id="11" name="Shape 11"/>
          <p:cNvSpPr txBox="1">
            <a:spLocks noGrp="1"/>
          </p:cNvSpPr>
          <p:nvPr>
            <p:ph type="subTitle" idx="1"/>
          </p:nvPr>
        </p:nvSpPr>
        <p:spPr>
          <a:xfrm>
            <a:off x="685800" y="3896921"/>
            <a:ext cx="7772400" cy="460800"/>
          </a:xfrm>
          <a:prstGeom prst="rect">
            <a:avLst/>
          </a:prstGeom>
        </p:spPr>
        <p:txBody>
          <a:bodyPr lIns="91425" tIns="91425" rIns="91425" bIns="91425" anchor="ctr" anchorCtr="0"/>
          <a:lstStyle>
            <a:lvl1pPr>
              <a:spcBef>
                <a:spcPts val="0"/>
              </a:spcBef>
              <a:buNone/>
              <a:defRPr/>
            </a:lvl1pPr>
            <a:lvl2pPr>
              <a:spcBef>
                <a:spcPts val="0"/>
              </a:spcBef>
              <a:buSzPct val="100000"/>
              <a:buNone/>
              <a:defRPr sz="3000"/>
            </a:lvl2pPr>
            <a:lvl3pPr>
              <a:spcBef>
                <a:spcPts val="0"/>
              </a:spcBef>
              <a:buSzPct val="100000"/>
              <a:buNone/>
              <a:defRPr sz="3000"/>
            </a:lvl3pPr>
            <a:lvl4pPr>
              <a:spcBef>
                <a:spcPts val="0"/>
              </a:spcBef>
              <a:buSzPct val="100000"/>
              <a:buNone/>
              <a:defRPr sz="3000"/>
            </a:lvl4pPr>
            <a:lvl5pPr>
              <a:spcBef>
                <a:spcPts val="0"/>
              </a:spcBef>
              <a:buSzPct val="100000"/>
              <a:buNone/>
              <a:defRPr sz="3000"/>
            </a:lvl5pPr>
            <a:lvl6pPr>
              <a:spcBef>
                <a:spcPts val="0"/>
              </a:spcBef>
              <a:buSzPct val="100000"/>
              <a:buNone/>
              <a:defRPr sz="3000"/>
            </a:lvl6pPr>
            <a:lvl7pPr>
              <a:spcBef>
                <a:spcPts val="0"/>
              </a:spcBef>
              <a:buSzPct val="100000"/>
              <a:buNone/>
              <a:defRPr sz="3000"/>
            </a:lvl7pPr>
            <a:lvl8pPr>
              <a:spcBef>
                <a:spcPts val="0"/>
              </a:spcBef>
              <a:buSzPct val="100000"/>
              <a:buNone/>
              <a:defRPr sz="3000"/>
            </a:lvl8pPr>
            <a:lvl9pPr>
              <a:spcBef>
                <a:spcPts val="0"/>
              </a:spcBef>
              <a:buSzPct val="100000"/>
              <a:buNone/>
              <a:defRPr sz="3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502920" y="3737610"/>
            <a:ext cx="8183880" cy="788670"/>
          </a:xfrm>
          <a:prstGeom prst="rect">
            <a:avLst/>
          </a:prstGeom>
          <a:noFill/>
          <a:ln>
            <a:noFill/>
          </a:ln>
        </p:spPr>
        <p:txBody>
          <a:bodyPr lIns="91425" tIns="91425" rIns="91425" bIns="91425" anchor="b" anchorCtr="0"/>
          <a:lstStyle>
            <a:lvl1pPr rtl="0">
              <a:spcBef>
                <a:spcPts val="0"/>
              </a:spcBef>
              <a:defRPr b="1"/>
            </a:lvl1pPr>
            <a:lvl2pPr rtl="0">
              <a:spcBef>
                <a:spcPts val="0"/>
              </a:spcBef>
              <a:defRPr sz="3600" b="1">
                <a:solidFill>
                  <a:schemeClr val="dk2"/>
                </a:solidFill>
              </a:defRPr>
            </a:lvl2pPr>
            <a:lvl3pPr rtl="0">
              <a:spcBef>
                <a:spcPts val="0"/>
              </a:spcBef>
              <a:defRPr sz="3600" b="1">
                <a:solidFill>
                  <a:schemeClr val="dk2"/>
                </a:solidFill>
              </a:defRPr>
            </a:lvl3pPr>
            <a:lvl4pPr rtl="0">
              <a:spcBef>
                <a:spcPts val="0"/>
              </a:spcBef>
              <a:defRPr sz="3600" b="1">
                <a:solidFill>
                  <a:schemeClr val="dk2"/>
                </a:solidFill>
              </a:defRPr>
            </a:lvl4pPr>
            <a:lvl5pPr rtl="0">
              <a:spcBef>
                <a:spcPts val="0"/>
              </a:spcBef>
              <a:defRPr sz="3600" b="1">
                <a:solidFill>
                  <a:schemeClr val="dk2"/>
                </a:solidFill>
              </a:defRPr>
            </a:lvl5pPr>
            <a:lvl6pPr rtl="0">
              <a:spcBef>
                <a:spcPts val="0"/>
              </a:spcBef>
              <a:defRPr sz="3600" b="1">
                <a:solidFill>
                  <a:schemeClr val="dk2"/>
                </a:solidFill>
              </a:defRPr>
            </a:lvl6pPr>
            <a:lvl7pPr rtl="0">
              <a:spcBef>
                <a:spcPts val="0"/>
              </a:spcBef>
              <a:defRPr sz="3600" b="1">
                <a:solidFill>
                  <a:schemeClr val="dk2"/>
                </a:solidFill>
              </a:defRPr>
            </a:lvl7pPr>
            <a:lvl8pPr rtl="0">
              <a:spcBef>
                <a:spcPts val="0"/>
              </a:spcBef>
              <a:defRPr sz="3600" b="1">
                <a:solidFill>
                  <a:schemeClr val="dk2"/>
                </a:solidFill>
              </a:defRPr>
            </a:lvl8pPr>
            <a:lvl9pPr rtl="0">
              <a:spcBef>
                <a:spcPts val="0"/>
              </a:spcBef>
              <a:defRPr sz="3600" b="1">
                <a:solidFill>
                  <a:schemeClr val="dk2"/>
                </a:solidFill>
              </a:defRPr>
            </a:lvl9pPr>
          </a:lstStyle>
          <a:p>
            <a:endParaRPr/>
          </a:p>
        </p:txBody>
      </p:sp>
      <p:sp>
        <p:nvSpPr>
          <p:cNvPr id="147" name="Shape 147"/>
          <p:cNvSpPr txBox="1">
            <a:spLocks noGrp="1"/>
          </p:cNvSpPr>
          <p:nvPr>
            <p:ph type="body" idx="1"/>
          </p:nvPr>
        </p:nvSpPr>
        <p:spPr>
          <a:xfrm>
            <a:off x="607224" y="434577"/>
            <a:ext cx="3931919" cy="594121"/>
          </a:xfrm>
          <a:prstGeom prst="rect">
            <a:avLst/>
          </a:prstGeom>
          <a:noFill/>
          <a:ln>
            <a:noFill/>
          </a:ln>
        </p:spPr>
        <p:txBody>
          <a:bodyPr lIns="91425" tIns="91425" rIns="91425" bIns="91425" anchor="ctr" anchorCtr="0"/>
          <a:lstStyle>
            <a:lvl1pPr marL="0" indent="0" algn="l" rtl="0">
              <a:spcBef>
                <a:spcPts val="0"/>
              </a:spcBef>
              <a:buClr>
                <a:schemeClr val="dk1"/>
              </a:buClr>
              <a:buFont typeface="Arial"/>
              <a:buNone/>
              <a:defRPr sz="2400" b="1">
                <a:solidFill>
                  <a:schemeClr val="dk1"/>
                </a:solidFill>
              </a:defRPr>
            </a:lvl1pPr>
            <a:lvl2pPr rtl="0">
              <a:spcBef>
                <a:spcPts val="0"/>
              </a:spcBef>
              <a:buFont typeface="Arial"/>
              <a:buNone/>
              <a:defRPr sz="2000" b="1"/>
            </a:lvl2pPr>
            <a:lvl3pPr rtl="0">
              <a:spcBef>
                <a:spcPts val="0"/>
              </a:spcBef>
              <a:buFont typeface="Arial"/>
              <a:buNone/>
              <a:defRPr sz="1800" b="1"/>
            </a:lvl3pPr>
            <a:lvl4pPr rtl="0">
              <a:spcBef>
                <a:spcPts val="0"/>
              </a:spcBef>
              <a:buFont typeface="Arial"/>
              <a:buNone/>
              <a:defRPr sz="1600" b="1"/>
            </a:lvl4pPr>
            <a:lvl5pPr rtl="0">
              <a:spcBef>
                <a:spcPts val="0"/>
              </a:spcBef>
              <a:buFont typeface="Arial"/>
              <a:buNone/>
              <a:defRPr sz="1600" b="1"/>
            </a:lvl5pPr>
            <a:lvl6pPr rtl="0">
              <a:spcBef>
                <a:spcPts val="0"/>
              </a:spcBef>
              <a:defRPr sz="1800">
                <a:solidFill>
                  <a:schemeClr val="dk1"/>
                </a:solidFill>
              </a:defRPr>
            </a:lvl6pPr>
            <a:lvl7pPr rtl="0">
              <a:spcBef>
                <a:spcPts val="0"/>
              </a:spcBef>
              <a:defRPr sz="1800">
                <a:solidFill>
                  <a:schemeClr val="dk1"/>
                </a:solidFill>
              </a:defRPr>
            </a:lvl7pPr>
            <a:lvl8pPr rtl="0">
              <a:spcBef>
                <a:spcPts val="0"/>
              </a:spcBef>
              <a:defRPr sz="1800">
                <a:solidFill>
                  <a:schemeClr val="dk1"/>
                </a:solidFill>
              </a:defRPr>
            </a:lvl8pPr>
            <a:lvl9pPr rtl="0">
              <a:spcBef>
                <a:spcPts val="0"/>
              </a:spcBef>
              <a:defRPr sz="1800">
                <a:solidFill>
                  <a:schemeClr val="dk1"/>
                </a:solidFill>
              </a:defRPr>
            </a:lvl9pPr>
          </a:lstStyle>
          <a:p>
            <a:endParaRPr/>
          </a:p>
        </p:txBody>
      </p:sp>
      <p:sp>
        <p:nvSpPr>
          <p:cNvPr id="148" name="Shape 148"/>
          <p:cNvSpPr txBox="1">
            <a:spLocks noGrp="1"/>
          </p:cNvSpPr>
          <p:nvPr>
            <p:ph type="body" idx="2"/>
          </p:nvPr>
        </p:nvSpPr>
        <p:spPr>
          <a:xfrm>
            <a:off x="4652169" y="434577"/>
            <a:ext cx="3931919" cy="594121"/>
          </a:xfrm>
          <a:prstGeom prst="rect">
            <a:avLst/>
          </a:prstGeom>
          <a:noFill/>
          <a:ln>
            <a:noFill/>
          </a:ln>
        </p:spPr>
        <p:txBody>
          <a:bodyPr lIns="91425" tIns="91425" rIns="91425" bIns="91425" anchor="ctr" anchorCtr="0"/>
          <a:lstStyle>
            <a:lvl1pPr marL="0" indent="0" algn="l" rtl="0">
              <a:spcBef>
                <a:spcPts val="0"/>
              </a:spcBef>
              <a:buClr>
                <a:schemeClr val="dk1"/>
              </a:buClr>
              <a:buFont typeface="Arial"/>
              <a:buNone/>
              <a:defRPr sz="2400" b="1">
                <a:solidFill>
                  <a:schemeClr val="dk1"/>
                </a:solidFill>
              </a:defRPr>
            </a:lvl1pPr>
            <a:lvl2pPr rtl="0">
              <a:spcBef>
                <a:spcPts val="0"/>
              </a:spcBef>
              <a:buFont typeface="Arial"/>
              <a:buNone/>
              <a:defRPr sz="2000" b="1"/>
            </a:lvl2pPr>
            <a:lvl3pPr rtl="0">
              <a:spcBef>
                <a:spcPts val="0"/>
              </a:spcBef>
              <a:buFont typeface="Arial"/>
              <a:buNone/>
              <a:defRPr sz="1800" b="1"/>
            </a:lvl3pPr>
            <a:lvl4pPr rtl="0">
              <a:spcBef>
                <a:spcPts val="0"/>
              </a:spcBef>
              <a:buFont typeface="Arial"/>
              <a:buNone/>
              <a:defRPr sz="1600" b="1"/>
            </a:lvl4pPr>
            <a:lvl5pPr rtl="0">
              <a:spcBef>
                <a:spcPts val="0"/>
              </a:spcBef>
              <a:buFont typeface="Arial"/>
              <a:buNone/>
              <a:defRPr sz="1600" b="1"/>
            </a:lvl5pPr>
            <a:lvl6pPr rtl="0">
              <a:spcBef>
                <a:spcPts val="0"/>
              </a:spcBef>
              <a:defRPr sz="1800">
                <a:solidFill>
                  <a:schemeClr val="dk1"/>
                </a:solidFill>
              </a:defRPr>
            </a:lvl6pPr>
            <a:lvl7pPr rtl="0">
              <a:spcBef>
                <a:spcPts val="0"/>
              </a:spcBef>
              <a:defRPr sz="1800">
                <a:solidFill>
                  <a:schemeClr val="dk1"/>
                </a:solidFill>
              </a:defRPr>
            </a:lvl7pPr>
            <a:lvl8pPr rtl="0">
              <a:spcBef>
                <a:spcPts val="0"/>
              </a:spcBef>
              <a:defRPr sz="1800">
                <a:solidFill>
                  <a:schemeClr val="dk1"/>
                </a:solidFill>
              </a:defRPr>
            </a:lvl8pPr>
            <a:lvl9pPr rtl="0">
              <a:spcBef>
                <a:spcPts val="0"/>
              </a:spcBef>
              <a:defRPr sz="1800">
                <a:solidFill>
                  <a:schemeClr val="dk1"/>
                </a:solidFill>
              </a:defRPr>
            </a:lvl9pPr>
          </a:lstStyle>
          <a:p>
            <a:endParaRPr/>
          </a:p>
        </p:txBody>
      </p:sp>
      <p:sp>
        <p:nvSpPr>
          <p:cNvPr id="149" name="Shape 149"/>
          <p:cNvSpPr txBox="1">
            <a:spLocks noGrp="1"/>
          </p:cNvSpPr>
          <p:nvPr>
            <p:ph type="body" idx="3"/>
          </p:nvPr>
        </p:nvSpPr>
        <p:spPr>
          <a:xfrm>
            <a:off x="607224" y="1085850"/>
            <a:ext cx="3931919" cy="2617469"/>
          </a:xfrm>
          <a:prstGeom prst="rect">
            <a:avLst/>
          </a:prstGeom>
          <a:noFill/>
          <a:ln>
            <a:noFill/>
          </a:ln>
        </p:spPr>
        <p:txBody>
          <a:bodyPr lIns="91425" tIns="91425" rIns="91425" bIns="91425" anchor="t" anchorCtr="0"/>
          <a:lstStyle>
            <a:lvl1pPr algn="l" rtl="0">
              <a:spcBef>
                <a:spcPts val="0"/>
              </a:spcBef>
              <a:defRPr sz="2400"/>
            </a:lvl1pPr>
            <a:lvl2pPr algn="l" rtl="0">
              <a:spcBef>
                <a:spcPts val="0"/>
              </a:spcBef>
              <a:defRPr sz="2000"/>
            </a:lvl2pPr>
            <a:lvl3pPr algn="l" rtl="0">
              <a:spcBef>
                <a:spcPts val="0"/>
              </a:spcBef>
              <a:defRPr sz="1800"/>
            </a:lvl3pPr>
            <a:lvl4pPr algn="l" rtl="0">
              <a:spcBef>
                <a:spcPts val="0"/>
              </a:spcBef>
              <a:defRPr sz="1600"/>
            </a:lvl4pPr>
            <a:lvl5pPr algn="l" rtl="0">
              <a:spcBef>
                <a:spcPts val="0"/>
              </a:spcBef>
              <a:defRPr sz="1600"/>
            </a:lvl5pPr>
            <a:lvl6pPr rtl="0">
              <a:spcBef>
                <a:spcPts val="0"/>
              </a:spcBef>
              <a:defRPr sz="1800">
                <a:solidFill>
                  <a:schemeClr val="dk1"/>
                </a:solidFill>
              </a:defRPr>
            </a:lvl6pPr>
            <a:lvl7pPr rtl="0">
              <a:spcBef>
                <a:spcPts val="0"/>
              </a:spcBef>
              <a:defRPr sz="1800">
                <a:solidFill>
                  <a:schemeClr val="dk1"/>
                </a:solidFill>
              </a:defRPr>
            </a:lvl7pPr>
            <a:lvl8pPr rtl="0">
              <a:spcBef>
                <a:spcPts val="0"/>
              </a:spcBef>
              <a:defRPr sz="1800">
                <a:solidFill>
                  <a:schemeClr val="dk1"/>
                </a:solidFill>
              </a:defRPr>
            </a:lvl8pPr>
            <a:lvl9pPr rtl="0">
              <a:spcBef>
                <a:spcPts val="0"/>
              </a:spcBef>
              <a:defRPr sz="1800">
                <a:solidFill>
                  <a:schemeClr val="dk1"/>
                </a:solidFill>
              </a:defRPr>
            </a:lvl9pPr>
          </a:lstStyle>
          <a:p>
            <a:endParaRPr/>
          </a:p>
        </p:txBody>
      </p:sp>
      <p:sp>
        <p:nvSpPr>
          <p:cNvPr id="150" name="Shape 150"/>
          <p:cNvSpPr txBox="1">
            <a:spLocks noGrp="1"/>
          </p:cNvSpPr>
          <p:nvPr>
            <p:ph type="body" idx="4"/>
          </p:nvPr>
        </p:nvSpPr>
        <p:spPr>
          <a:xfrm>
            <a:off x="4652169" y="1085850"/>
            <a:ext cx="3931919" cy="2617469"/>
          </a:xfrm>
          <a:prstGeom prst="rect">
            <a:avLst/>
          </a:prstGeom>
          <a:noFill/>
          <a:ln>
            <a:noFill/>
          </a:ln>
        </p:spPr>
        <p:txBody>
          <a:bodyPr lIns="91425" tIns="91425" rIns="91425" bIns="91425" anchor="t" anchorCtr="0"/>
          <a:lstStyle>
            <a:lvl1pPr algn="l" rtl="0">
              <a:spcBef>
                <a:spcPts val="0"/>
              </a:spcBef>
              <a:defRPr sz="2400"/>
            </a:lvl1pPr>
            <a:lvl2pPr algn="l" rtl="0">
              <a:spcBef>
                <a:spcPts val="0"/>
              </a:spcBef>
              <a:defRPr sz="2000"/>
            </a:lvl2pPr>
            <a:lvl3pPr algn="l" rtl="0">
              <a:spcBef>
                <a:spcPts val="0"/>
              </a:spcBef>
              <a:defRPr sz="1800"/>
            </a:lvl3pPr>
            <a:lvl4pPr algn="l" rtl="0">
              <a:spcBef>
                <a:spcPts val="0"/>
              </a:spcBef>
              <a:defRPr sz="1600"/>
            </a:lvl4pPr>
            <a:lvl5pPr algn="l" rtl="0">
              <a:spcBef>
                <a:spcPts val="0"/>
              </a:spcBef>
              <a:defRPr sz="1600"/>
            </a:lvl5pPr>
            <a:lvl6pPr rtl="0">
              <a:spcBef>
                <a:spcPts val="0"/>
              </a:spcBef>
              <a:defRPr sz="1800">
                <a:solidFill>
                  <a:schemeClr val="dk1"/>
                </a:solidFill>
              </a:defRPr>
            </a:lvl6pPr>
            <a:lvl7pPr rtl="0">
              <a:spcBef>
                <a:spcPts val="0"/>
              </a:spcBef>
              <a:defRPr sz="1800">
                <a:solidFill>
                  <a:schemeClr val="dk1"/>
                </a:solidFill>
              </a:defRPr>
            </a:lvl7pPr>
            <a:lvl8pPr rtl="0">
              <a:spcBef>
                <a:spcPts val="0"/>
              </a:spcBef>
              <a:defRPr sz="1800">
                <a:solidFill>
                  <a:schemeClr val="dk1"/>
                </a:solidFill>
              </a:defRPr>
            </a:lvl8pPr>
            <a:lvl9pPr rtl="0">
              <a:spcBef>
                <a:spcPts val="0"/>
              </a:spcBef>
              <a:defRPr sz="1800">
                <a:solidFill>
                  <a:schemeClr val="dk1"/>
                </a:solidFill>
              </a:defRPr>
            </a:lvl9pPr>
          </a:lstStyle>
          <a:p>
            <a:endParaRPr/>
          </a:p>
        </p:txBody>
      </p:sp>
      <p:sp>
        <p:nvSpPr>
          <p:cNvPr id="151" name="Shape 151"/>
          <p:cNvSpPr txBox="1">
            <a:spLocks noGrp="1"/>
          </p:cNvSpPr>
          <p:nvPr>
            <p:ph type="dt" idx="10"/>
          </p:nvPr>
        </p:nvSpPr>
        <p:spPr>
          <a:xfrm>
            <a:off x="3776328" y="4583907"/>
            <a:ext cx="2286000" cy="273843"/>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9pPr>
          </a:lstStyle>
          <a:p>
            <a:endParaRPr/>
          </a:p>
        </p:txBody>
      </p:sp>
      <p:sp>
        <p:nvSpPr>
          <p:cNvPr id="152" name="Shape 152"/>
          <p:cNvSpPr txBox="1">
            <a:spLocks noGrp="1"/>
          </p:cNvSpPr>
          <p:nvPr>
            <p:ph type="ftr" idx="11"/>
          </p:nvPr>
        </p:nvSpPr>
        <p:spPr>
          <a:xfrm>
            <a:off x="6062328" y="4583907"/>
            <a:ext cx="2286000" cy="273843"/>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9pPr>
          </a:lstStyle>
          <a:p>
            <a:endParaRPr/>
          </a:p>
        </p:txBody>
      </p:sp>
      <p:sp>
        <p:nvSpPr>
          <p:cNvPr id="153" name="Shape 153"/>
          <p:cNvSpPr txBox="1">
            <a:spLocks noGrp="1"/>
          </p:cNvSpPr>
          <p:nvPr>
            <p:ph type="sldNum" idx="12"/>
          </p:nvPr>
        </p:nvSpPr>
        <p:spPr>
          <a:xfrm>
            <a:off x="8348328" y="4583907"/>
            <a:ext cx="457200" cy="27384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baseline="0">
                <a:solidFill>
                  <a:srgbClr val="000000"/>
                </a:solidFill>
                <a:latin typeface="Arial"/>
                <a:ea typeface="Arial"/>
                <a:cs typeface="Arial"/>
                <a:sym typeface="Arial"/>
              </a:rPr>
              <a:t>‹#›</a:t>
            </a:fld>
            <a:endParaRPr lang="en" sz="1400" b="0" i="0" u="none" strike="noStrike" cap="none" baseline="0">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502920" y="3737610"/>
            <a:ext cx="8183880" cy="788670"/>
          </a:xfrm>
          <a:prstGeom prst="rect">
            <a:avLst/>
          </a:prstGeom>
          <a:noFill/>
          <a:ln>
            <a:noFill/>
          </a:ln>
        </p:spPr>
        <p:txBody>
          <a:bodyPr lIns="91425" tIns="91425" rIns="91425" bIns="91425" anchor="b" anchorCtr="0"/>
          <a:lstStyle>
            <a:lvl1pPr rtl="0">
              <a:spcBef>
                <a:spcPts val="0"/>
              </a:spcBef>
              <a:buClr>
                <a:schemeClr val="dk2"/>
              </a:buClr>
              <a:buFont typeface="Arial"/>
              <a:buNone/>
              <a:defRPr sz="3600" b="1">
                <a:solidFill>
                  <a:schemeClr val="dk2"/>
                </a:solidFill>
              </a:defRPr>
            </a:lvl1pPr>
            <a:lvl2pPr rtl="0">
              <a:spcBef>
                <a:spcPts val="0"/>
              </a:spcBef>
              <a:buClr>
                <a:schemeClr val="dk2"/>
              </a:buClr>
              <a:buNone/>
              <a:defRPr sz="3600" b="1">
                <a:solidFill>
                  <a:schemeClr val="dk2"/>
                </a:solidFill>
              </a:defRPr>
            </a:lvl2pPr>
            <a:lvl3pPr rtl="0">
              <a:spcBef>
                <a:spcPts val="0"/>
              </a:spcBef>
              <a:buClr>
                <a:schemeClr val="dk2"/>
              </a:buClr>
              <a:buNone/>
              <a:defRPr sz="3600" b="1">
                <a:solidFill>
                  <a:schemeClr val="dk2"/>
                </a:solidFill>
              </a:defRPr>
            </a:lvl3pPr>
            <a:lvl4pPr rtl="0">
              <a:spcBef>
                <a:spcPts val="0"/>
              </a:spcBef>
              <a:buClr>
                <a:schemeClr val="dk2"/>
              </a:buClr>
              <a:buNone/>
              <a:defRPr sz="3600" b="1">
                <a:solidFill>
                  <a:schemeClr val="dk2"/>
                </a:solidFill>
              </a:defRPr>
            </a:lvl4pPr>
            <a:lvl5pPr rtl="0">
              <a:spcBef>
                <a:spcPts val="0"/>
              </a:spcBef>
              <a:buClr>
                <a:schemeClr val="dk2"/>
              </a:buClr>
              <a:buNone/>
              <a:defRPr sz="3600" b="1">
                <a:solidFill>
                  <a:schemeClr val="dk2"/>
                </a:solidFill>
              </a:defRPr>
            </a:lvl5pPr>
            <a:lvl6pPr rtl="0">
              <a:spcBef>
                <a:spcPts val="0"/>
              </a:spcBef>
              <a:buClr>
                <a:schemeClr val="dk2"/>
              </a:buClr>
              <a:buNone/>
              <a:defRPr sz="3600" b="1">
                <a:solidFill>
                  <a:schemeClr val="dk2"/>
                </a:solidFill>
              </a:defRPr>
            </a:lvl6pPr>
            <a:lvl7pPr rtl="0">
              <a:spcBef>
                <a:spcPts val="0"/>
              </a:spcBef>
              <a:buClr>
                <a:schemeClr val="dk2"/>
              </a:buClr>
              <a:buNone/>
              <a:defRPr sz="3600" b="1">
                <a:solidFill>
                  <a:schemeClr val="dk2"/>
                </a:solidFill>
              </a:defRPr>
            </a:lvl7pPr>
            <a:lvl8pPr rtl="0">
              <a:spcBef>
                <a:spcPts val="0"/>
              </a:spcBef>
              <a:buClr>
                <a:schemeClr val="dk2"/>
              </a:buClr>
              <a:buNone/>
              <a:defRPr sz="3600" b="1">
                <a:solidFill>
                  <a:schemeClr val="dk2"/>
                </a:solidFill>
              </a:defRPr>
            </a:lvl8pPr>
            <a:lvl9pPr rtl="0">
              <a:spcBef>
                <a:spcPts val="0"/>
              </a:spcBef>
              <a:buClr>
                <a:schemeClr val="dk2"/>
              </a:buClr>
              <a:buNone/>
              <a:defRPr sz="3600" b="1">
                <a:solidFill>
                  <a:schemeClr val="dk2"/>
                </a:solidFill>
              </a:defRPr>
            </a:lvl9pPr>
          </a:lstStyle>
          <a:p>
            <a:endParaRPr/>
          </a:p>
        </p:txBody>
      </p:sp>
      <p:sp>
        <p:nvSpPr>
          <p:cNvPr id="156" name="Shape 156"/>
          <p:cNvSpPr txBox="1">
            <a:spLocks noGrp="1"/>
          </p:cNvSpPr>
          <p:nvPr>
            <p:ph type="body" idx="1"/>
          </p:nvPr>
        </p:nvSpPr>
        <p:spPr>
          <a:xfrm>
            <a:off x="502920" y="397763"/>
            <a:ext cx="8183880" cy="3140964"/>
          </a:xfrm>
          <a:prstGeom prst="rect">
            <a:avLst/>
          </a:prstGeom>
          <a:noFill/>
          <a:ln>
            <a:noFill/>
          </a:ln>
        </p:spPr>
        <p:txBody>
          <a:bodyPr lIns="91425" tIns="91425" rIns="91425" bIns="91425" anchor="t" anchorCtr="0"/>
          <a:lstStyle>
            <a:lvl1pPr rtl="0">
              <a:spcBef>
                <a:spcPts val="600"/>
              </a:spcBef>
              <a:defRPr sz="3000">
                <a:solidFill>
                  <a:schemeClr val="dk1"/>
                </a:solidFill>
              </a:defRPr>
            </a:lvl1pPr>
            <a:lvl2pPr rtl="0">
              <a:spcBef>
                <a:spcPts val="480"/>
              </a:spcBef>
              <a:defRPr sz="2400">
                <a:solidFill>
                  <a:schemeClr val="dk1"/>
                </a:solidFill>
              </a:defRPr>
            </a:lvl2pPr>
            <a:lvl3pPr rtl="0">
              <a:spcBef>
                <a:spcPts val="480"/>
              </a:spcBef>
              <a:defRPr sz="2400">
                <a:solidFill>
                  <a:schemeClr val="dk1"/>
                </a:solidFill>
              </a:defRPr>
            </a:lvl3pPr>
            <a:lvl4pPr rtl="0">
              <a:spcBef>
                <a:spcPts val="360"/>
              </a:spcBef>
              <a:defRPr sz="1800">
                <a:solidFill>
                  <a:schemeClr val="dk1"/>
                </a:solidFill>
              </a:defRPr>
            </a:lvl4pPr>
            <a:lvl5pPr rtl="0">
              <a:spcBef>
                <a:spcPts val="360"/>
              </a:spcBef>
              <a:defRPr sz="1800">
                <a:solidFill>
                  <a:schemeClr val="dk1"/>
                </a:solidFill>
              </a:defRPr>
            </a:lvl5pPr>
            <a:lvl6pPr rtl="0">
              <a:spcBef>
                <a:spcPts val="360"/>
              </a:spcBef>
              <a:defRPr sz="1800">
                <a:solidFill>
                  <a:schemeClr val="dk1"/>
                </a:solidFill>
              </a:defRPr>
            </a:lvl6pPr>
            <a:lvl7pPr rtl="0">
              <a:spcBef>
                <a:spcPts val="360"/>
              </a:spcBef>
              <a:defRPr sz="1800">
                <a:solidFill>
                  <a:schemeClr val="dk1"/>
                </a:solidFill>
              </a:defRPr>
            </a:lvl7pPr>
            <a:lvl8pPr rtl="0">
              <a:spcBef>
                <a:spcPts val="360"/>
              </a:spcBef>
              <a:defRPr sz="1800">
                <a:solidFill>
                  <a:schemeClr val="dk1"/>
                </a:solidFill>
              </a:defRPr>
            </a:lvl8pPr>
            <a:lvl9pPr rtl="0">
              <a:spcBef>
                <a:spcPts val="360"/>
              </a:spcBef>
              <a:defRPr sz="1800">
                <a:solidFill>
                  <a:schemeClr val="dk1"/>
                </a:solidFill>
              </a:defRPr>
            </a:lvl9pPr>
          </a:lstStyle>
          <a:p>
            <a:endParaRPr/>
          </a:p>
        </p:txBody>
      </p:sp>
      <p:sp>
        <p:nvSpPr>
          <p:cNvPr id="157" name="Shape 157"/>
          <p:cNvSpPr txBox="1">
            <a:spLocks noGrp="1"/>
          </p:cNvSpPr>
          <p:nvPr>
            <p:ph type="dt" idx="10"/>
          </p:nvPr>
        </p:nvSpPr>
        <p:spPr>
          <a:xfrm>
            <a:off x="3776328" y="4583907"/>
            <a:ext cx="2286000" cy="273843"/>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9pPr>
          </a:lstStyle>
          <a:p>
            <a:endParaRPr/>
          </a:p>
        </p:txBody>
      </p:sp>
      <p:sp>
        <p:nvSpPr>
          <p:cNvPr id="158" name="Shape 158"/>
          <p:cNvSpPr txBox="1">
            <a:spLocks noGrp="1"/>
          </p:cNvSpPr>
          <p:nvPr>
            <p:ph type="ftr" idx="11"/>
          </p:nvPr>
        </p:nvSpPr>
        <p:spPr>
          <a:xfrm>
            <a:off x="6062328" y="4583907"/>
            <a:ext cx="2286000" cy="273843"/>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9pPr>
          </a:lstStyle>
          <a:p>
            <a:endParaRPr/>
          </a:p>
        </p:txBody>
      </p:sp>
      <p:sp>
        <p:nvSpPr>
          <p:cNvPr id="159" name="Shape 159"/>
          <p:cNvSpPr txBox="1">
            <a:spLocks noGrp="1"/>
          </p:cNvSpPr>
          <p:nvPr>
            <p:ph type="sldNum" idx="12"/>
          </p:nvPr>
        </p:nvSpPr>
        <p:spPr>
          <a:xfrm>
            <a:off x="8348328" y="4583907"/>
            <a:ext cx="457200" cy="27384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baseline="0">
                <a:solidFill>
                  <a:srgbClr val="000000"/>
                </a:solidFill>
                <a:latin typeface="Arial"/>
                <a:ea typeface="Arial"/>
                <a:cs typeface="Arial"/>
                <a:sym typeface="Arial"/>
              </a:rPr>
              <a:t>‹#›</a:t>
            </a:fld>
            <a:endParaRPr lang="en" sz="1400" b="0" i="0" u="none" strike="noStrike" cap="none" baseline="0">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60"/>
        <p:cNvGrpSpPr/>
        <p:nvPr/>
      </p:nvGrpSpPr>
      <p:grpSpPr>
        <a:xfrm>
          <a:off x="0" y="0"/>
          <a:ext cx="0" cy="0"/>
          <a:chOff x="0" y="0"/>
          <a:chExt cx="0" cy="0"/>
        </a:xfrm>
      </p:grpSpPr>
      <p:sp>
        <p:nvSpPr>
          <p:cNvPr id="161" name="Shape 161"/>
          <p:cNvSpPr/>
          <p:nvPr/>
        </p:nvSpPr>
        <p:spPr>
          <a:xfrm>
            <a:off x="372035" y="235584"/>
            <a:ext cx="8399999" cy="4672198"/>
          </a:xfrm>
          <a:prstGeom prst="roundRect">
            <a:avLst>
              <a:gd name="adj" fmla="val 2255"/>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2"/>
        <p:cNvGrpSpPr/>
        <p:nvPr/>
      </p:nvGrpSpPr>
      <p:grpSpPr>
        <a:xfrm>
          <a:off x="0" y="0"/>
          <a:ext cx="0" cy="0"/>
          <a:chOff x="0" y="0"/>
          <a:chExt cx="0" cy="0"/>
        </a:xfrm>
      </p:grpSpPr>
      <p:sp>
        <p:nvSpPr>
          <p:cNvPr id="163" name="Shape 163"/>
          <p:cNvSpPr/>
          <p:nvPr/>
        </p:nvSpPr>
        <p:spPr>
          <a:xfrm>
            <a:off x="372035" y="1163170"/>
            <a:ext cx="4114800" cy="3877800"/>
          </a:xfrm>
          <a:prstGeom prst="roundRect">
            <a:avLst>
              <a:gd name="adj" fmla="val 3784"/>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164" name="Shape 164"/>
          <p:cNvSpPr/>
          <p:nvPr/>
        </p:nvSpPr>
        <p:spPr>
          <a:xfrm rot="10800000" flipH="1">
            <a:off x="372035" y="58"/>
            <a:ext cx="8399999" cy="1049700"/>
          </a:xfrm>
          <a:prstGeom prst="round2SameRect">
            <a:avLst>
              <a:gd name="adj1" fmla="val 10590"/>
              <a:gd name="adj2" fmla="val 0"/>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165" name="Shape 165"/>
          <p:cNvSpPr txBox="1">
            <a:spLocks noGrp="1"/>
          </p:cNvSpPr>
          <p:nvPr>
            <p:ph type="title"/>
          </p:nvPr>
        </p:nvSpPr>
        <p:spPr>
          <a:xfrm>
            <a:off x="457200" y="139527"/>
            <a:ext cx="8229600" cy="8574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6" name="Shape 166"/>
          <p:cNvSpPr txBox="1">
            <a:spLocks noGrp="1"/>
          </p:cNvSpPr>
          <p:nvPr>
            <p:ph type="body" idx="1"/>
          </p:nvPr>
        </p:nvSpPr>
        <p:spPr>
          <a:xfrm>
            <a:off x="457200" y="1200150"/>
            <a:ext cx="3925500" cy="3725698"/>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7" name="Shape 167"/>
          <p:cNvSpPr/>
          <p:nvPr/>
        </p:nvSpPr>
        <p:spPr>
          <a:xfrm>
            <a:off x="4657164" y="1163170"/>
            <a:ext cx="4114800" cy="3877800"/>
          </a:xfrm>
          <a:prstGeom prst="roundRect">
            <a:avLst>
              <a:gd name="adj" fmla="val 3784"/>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168" name="Shape 168"/>
          <p:cNvSpPr txBox="1">
            <a:spLocks noGrp="1"/>
          </p:cNvSpPr>
          <p:nvPr>
            <p:ph type="body" idx="2"/>
          </p:nvPr>
        </p:nvSpPr>
        <p:spPr>
          <a:xfrm>
            <a:off x="4761353" y="1200150"/>
            <a:ext cx="3925500" cy="3725698"/>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aption">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372035" y="4276651"/>
            <a:ext cx="8399999" cy="649199"/>
          </a:xfrm>
          <a:prstGeom prst="rect">
            <a:avLst/>
          </a:prstGeom>
          <a:noFill/>
          <a:ln>
            <a:noFill/>
          </a:ln>
        </p:spPr>
        <p:txBody>
          <a:bodyPr lIns="91425" tIns="91425" rIns="91425" bIns="91425" anchor="t" anchorCtr="0"/>
          <a:lstStyle>
            <a:lvl1pPr rtl="0">
              <a:spcBef>
                <a:spcPts val="0"/>
              </a:spcBef>
              <a:buClr>
                <a:schemeClr val="lt1"/>
              </a:buClr>
              <a:buFont typeface="Arial"/>
              <a:buNone/>
              <a:defRPr sz="2400" b="1">
                <a:solidFill>
                  <a:schemeClr val="lt1"/>
                </a:solidFill>
              </a:defRPr>
            </a:lvl1pPr>
            <a:lvl2pPr rtl="0">
              <a:spcBef>
                <a:spcPts val="0"/>
              </a:spcBef>
              <a:defRPr sz="2400">
                <a:solidFill>
                  <a:schemeClr val="dk1"/>
                </a:solidFill>
              </a:defRPr>
            </a:lvl2pPr>
            <a:lvl3pPr rtl="0">
              <a:spcBef>
                <a:spcPts val="0"/>
              </a:spcBef>
              <a:defRPr sz="2400">
                <a:solidFill>
                  <a:schemeClr val="dk1"/>
                </a:solidFill>
              </a:defRPr>
            </a:lvl3pPr>
            <a:lvl4pPr rtl="0">
              <a:spcBef>
                <a:spcPts val="0"/>
              </a:spcBef>
              <a:defRPr sz="1800">
                <a:solidFill>
                  <a:schemeClr val="dk1"/>
                </a:solidFill>
              </a:defRPr>
            </a:lvl4pPr>
            <a:lvl5pPr rtl="0">
              <a:spcBef>
                <a:spcPts val="0"/>
              </a:spcBef>
              <a:defRPr sz="1800">
                <a:solidFill>
                  <a:schemeClr val="dk1"/>
                </a:solidFill>
              </a:defRPr>
            </a:lvl5pPr>
            <a:lvl6pPr rtl="0">
              <a:spcBef>
                <a:spcPts val="0"/>
              </a:spcBef>
              <a:defRPr sz="1800">
                <a:solidFill>
                  <a:schemeClr val="dk1"/>
                </a:solidFill>
              </a:defRPr>
            </a:lvl6pPr>
            <a:lvl7pPr rtl="0">
              <a:spcBef>
                <a:spcPts val="0"/>
              </a:spcBef>
              <a:defRPr sz="1800">
                <a:solidFill>
                  <a:schemeClr val="dk1"/>
                </a:solidFill>
              </a:defRPr>
            </a:lvl7pPr>
            <a:lvl8pPr rtl="0">
              <a:spcBef>
                <a:spcPts val="0"/>
              </a:spcBef>
              <a:defRPr sz="1800">
                <a:solidFill>
                  <a:schemeClr val="dk1"/>
                </a:solidFill>
              </a:defRPr>
            </a:lvl8pPr>
            <a:lvl9pPr rtl="0">
              <a:spcBef>
                <a:spcPts val="0"/>
              </a:spcBef>
              <a:defRPr sz="1800">
                <a:solidFill>
                  <a:schemeClr val="dk1"/>
                </a:solidFill>
              </a:defRPr>
            </a:lvl9pPr>
          </a:lstStyle>
          <a:p>
            <a:endParaRPr/>
          </a:p>
        </p:txBody>
      </p:sp>
      <p:sp>
        <p:nvSpPr>
          <p:cNvPr id="171" name="Shape 171"/>
          <p:cNvSpPr/>
          <p:nvPr/>
        </p:nvSpPr>
        <p:spPr>
          <a:xfrm>
            <a:off x="372035" y="233279"/>
            <a:ext cx="8399999" cy="3868498"/>
          </a:xfrm>
          <a:prstGeom prst="roundRect">
            <a:avLst>
              <a:gd name="adj" fmla="val 2776"/>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p:nvPr/>
        </p:nvSpPr>
        <p:spPr>
          <a:xfrm>
            <a:off x="372035" y="1163170"/>
            <a:ext cx="8399999" cy="3877800"/>
          </a:xfrm>
          <a:prstGeom prst="roundRect">
            <a:avLst>
              <a:gd name="adj" fmla="val 2970"/>
            </a:avLst>
          </a:prstGeom>
          <a:solidFill>
            <a:srgbClr val="FFFFFF"/>
          </a:solidFill>
          <a:ln>
            <a:noFill/>
          </a:ln>
        </p:spPr>
        <p:txBody>
          <a:bodyPr lIns="91425" tIns="45700" rIns="91425" bIns="45700" anchor="ctr" anchorCtr="0">
            <a:noAutofit/>
          </a:bodyPr>
          <a:lstStyle/>
          <a:p>
            <a:pPr>
              <a:spcBef>
                <a:spcPts val="0"/>
              </a:spcBef>
              <a:buNone/>
            </a:pPr>
            <a:endParaRPr/>
          </a:p>
        </p:txBody>
      </p:sp>
      <p:sp>
        <p:nvSpPr>
          <p:cNvPr id="14" name="Shape 14"/>
          <p:cNvSpPr/>
          <p:nvPr/>
        </p:nvSpPr>
        <p:spPr>
          <a:xfrm rot="10800000" flipH="1">
            <a:off x="372035" y="59"/>
            <a:ext cx="8399999" cy="1049700"/>
          </a:xfrm>
          <a:prstGeom prst="round2SameRect">
            <a:avLst>
              <a:gd name="adj1" fmla="val 10590"/>
              <a:gd name="adj2" fmla="val 0"/>
            </a:avLst>
          </a:prstGeom>
          <a:solidFill>
            <a:srgbClr val="FFFFFF"/>
          </a:solidFill>
          <a:ln>
            <a:noFill/>
          </a:ln>
        </p:spPr>
        <p:txBody>
          <a:bodyPr lIns="91425" tIns="45700" rIns="91425" bIns="45700" anchor="ctr" anchorCtr="0">
            <a:noAutofit/>
          </a:bodyPr>
          <a:lstStyle/>
          <a:p>
            <a:pPr>
              <a:spcBef>
                <a:spcPts val="0"/>
              </a:spcBef>
              <a:buNone/>
            </a:pPr>
            <a:endParaRPr/>
          </a:p>
        </p:txBody>
      </p:sp>
      <p:sp>
        <p:nvSpPr>
          <p:cNvPr id="15" name="Shape 15"/>
          <p:cNvSpPr txBox="1">
            <a:spLocks noGrp="1"/>
          </p:cNvSpPr>
          <p:nvPr>
            <p:ph type="title"/>
          </p:nvPr>
        </p:nvSpPr>
        <p:spPr>
          <a:xfrm>
            <a:off x="457200" y="139527"/>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7"/>
        <p:cNvGrpSpPr/>
        <p:nvPr/>
      </p:nvGrpSpPr>
      <p:grpSpPr>
        <a:xfrm>
          <a:off x="0" y="0"/>
          <a:ext cx="0" cy="0"/>
          <a:chOff x="0" y="0"/>
          <a:chExt cx="0" cy="0"/>
        </a:xfrm>
      </p:grpSpPr>
      <p:sp>
        <p:nvSpPr>
          <p:cNvPr id="18" name="Shape 18"/>
          <p:cNvSpPr/>
          <p:nvPr/>
        </p:nvSpPr>
        <p:spPr>
          <a:xfrm>
            <a:off x="372035" y="1163170"/>
            <a:ext cx="4114800" cy="3877800"/>
          </a:xfrm>
          <a:prstGeom prst="roundRect">
            <a:avLst>
              <a:gd name="adj" fmla="val 3784"/>
            </a:avLst>
          </a:prstGeom>
          <a:solidFill>
            <a:srgbClr val="FFFFFF"/>
          </a:solidFill>
          <a:ln>
            <a:noFill/>
          </a:ln>
        </p:spPr>
        <p:txBody>
          <a:bodyPr lIns="91425" tIns="45700" rIns="91425" bIns="45700" anchor="ctr" anchorCtr="0">
            <a:noAutofit/>
          </a:bodyPr>
          <a:lstStyle/>
          <a:p>
            <a:pPr>
              <a:spcBef>
                <a:spcPts val="0"/>
              </a:spcBef>
              <a:buNone/>
            </a:pPr>
            <a:endParaRPr/>
          </a:p>
        </p:txBody>
      </p:sp>
      <p:sp>
        <p:nvSpPr>
          <p:cNvPr id="19" name="Shape 19"/>
          <p:cNvSpPr/>
          <p:nvPr/>
        </p:nvSpPr>
        <p:spPr>
          <a:xfrm rot="10800000" flipH="1">
            <a:off x="372035" y="59"/>
            <a:ext cx="8399999" cy="1049700"/>
          </a:xfrm>
          <a:prstGeom prst="round2SameRect">
            <a:avLst>
              <a:gd name="adj1" fmla="val 10590"/>
              <a:gd name="adj2" fmla="val 0"/>
            </a:avLst>
          </a:prstGeom>
          <a:solidFill>
            <a:srgbClr val="FFFFFF"/>
          </a:solidFill>
          <a:ln>
            <a:noFill/>
          </a:ln>
        </p:spPr>
        <p:txBody>
          <a:bodyPr lIns="91425" tIns="45700" rIns="91425" bIns="45700" anchor="ctr" anchorCtr="0">
            <a:noAutofit/>
          </a:bodyPr>
          <a:lstStyle/>
          <a:p>
            <a:pPr>
              <a:spcBef>
                <a:spcPts val="0"/>
              </a:spcBef>
              <a:buNone/>
            </a:pPr>
            <a:endParaRPr/>
          </a:p>
        </p:txBody>
      </p:sp>
      <p:sp>
        <p:nvSpPr>
          <p:cNvPr id="20" name="Shape 20"/>
          <p:cNvSpPr txBox="1">
            <a:spLocks noGrp="1"/>
          </p:cNvSpPr>
          <p:nvPr>
            <p:ph type="title"/>
          </p:nvPr>
        </p:nvSpPr>
        <p:spPr>
          <a:xfrm>
            <a:off x="457200" y="139527"/>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457200" y="1200150"/>
            <a:ext cx="3925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 name="Shape 22"/>
          <p:cNvSpPr/>
          <p:nvPr/>
        </p:nvSpPr>
        <p:spPr>
          <a:xfrm>
            <a:off x="4657164" y="1163170"/>
            <a:ext cx="4114800" cy="3877800"/>
          </a:xfrm>
          <a:prstGeom prst="roundRect">
            <a:avLst>
              <a:gd name="adj" fmla="val 3784"/>
            </a:avLst>
          </a:prstGeom>
          <a:solidFill>
            <a:srgbClr val="FFFFFF"/>
          </a:solidFill>
          <a:ln>
            <a:noFill/>
          </a:ln>
        </p:spPr>
        <p:txBody>
          <a:bodyPr lIns="91425" tIns="45700" rIns="91425" bIns="45700" anchor="ctr" anchorCtr="0">
            <a:noAutofit/>
          </a:bodyPr>
          <a:lstStyle/>
          <a:p>
            <a:pPr>
              <a:spcBef>
                <a:spcPts val="0"/>
              </a:spcBef>
              <a:buNone/>
            </a:pPr>
            <a:endParaRPr/>
          </a:p>
        </p:txBody>
      </p:sp>
      <p:sp>
        <p:nvSpPr>
          <p:cNvPr id="23" name="Shape 23"/>
          <p:cNvSpPr txBox="1">
            <a:spLocks noGrp="1"/>
          </p:cNvSpPr>
          <p:nvPr>
            <p:ph type="body" idx="2"/>
          </p:nvPr>
        </p:nvSpPr>
        <p:spPr>
          <a:xfrm>
            <a:off x="4761353" y="1200150"/>
            <a:ext cx="3925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p:nvPr/>
        </p:nvSpPr>
        <p:spPr>
          <a:xfrm>
            <a:off x="372035" y="1163170"/>
            <a:ext cx="8399999" cy="3877800"/>
          </a:xfrm>
          <a:prstGeom prst="roundRect">
            <a:avLst>
              <a:gd name="adj" fmla="val 2970"/>
            </a:avLst>
          </a:prstGeom>
          <a:solidFill>
            <a:srgbClr val="FFFFFF"/>
          </a:solidFill>
          <a:ln>
            <a:noFill/>
          </a:ln>
        </p:spPr>
        <p:txBody>
          <a:bodyPr lIns="91425" tIns="45700" rIns="91425" bIns="45700" anchor="ctr" anchorCtr="0">
            <a:noAutofit/>
          </a:bodyPr>
          <a:lstStyle/>
          <a:p>
            <a:pPr>
              <a:spcBef>
                <a:spcPts val="0"/>
              </a:spcBef>
              <a:buNone/>
            </a:pPr>
            <a:endParaRPr/>
          </a:p>
        </p:txBody>
      </p:sp>
      <p:sp>
        <p:nvSpPr>
          <p:cNvPr id="26" name="Shape 26"/>
          <p:cNvSpPr/>
          <p:nvPr/>
        </p:nvSpPr>
        <p:spPr>
          <a:xfrm rot="10800000" flipH="1">
            <a:off x="372035" y="59"/>
            <a:ext cx="8399999" cy="1049700"/>
          </a:xfrm>
          <a:prstGeom prst="round2SameRect">
            <a:avLst>
              <a:gd name="adj1" fmla="val 10590"/>
              <a:gd name="adj2" fmla="val 0"/>
            </a:avLst>
          </a:prstGeom>
          <a:solidFill>
            <a:srgbClr val="FFFFFF"/>
          </a:solidFill>
          <a:ln>
            <a:noFill/>
          </a:ln>
        </p:spPr>
        <p:txBody>
          <a:bodyPr lIns="91425" tIns="45700" rIns="91425" bIns="45700" anchor="ctr" anchorCtr="0">
            <a:noAutofit/>
          </a:bodyPr>
          <a:lstStyle/>
          <a:p>
            <a:pPr>
              <a:spcBef>
                <a:spcPts val="0"/>
              </a:spcBef>
              <a:buNone/>
            </a:pPr>
            <a:endParaRPr/>
          </a:p>
        </p:txBody>
      </p:sp>
      <p:sp>
        <p:nvSpPr>
          <p:cNvPr id="27" name="Shape 27"/>
          <p:cNvSpPr txBox="1">
            <a:spLocks noGrp="1"/>
          </p:cNvSpPr>
          <p:nvPr>
            <p:ph type="title"/>
          </p:nvPr>
        </p:nvSpPr>
        <p:spPr>
          <a:xfrm>
            <a:off x="457200" y="139527"/>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8"/>
        <p:cNvGrpSpPr/>
        <p:nvPr/>
      </p:nvGrpSpPr>
      <p:grpSpPr>
        <a:xfrm>
          <a:off x="0" y="0"/>
          <a:ext cx="0" cy="0"/>
          <a:chOff x="0" y="0"/>
          <a:chExt cx="0" cy="0"/>
        </a:xfrm>
      </p:grpSpPr>
      <p:sp>
        <p:nvSpPr>
          <p:cNvPr id="29" name="Shape 29"/>
          <p:cNvSpPr txBox="1">
            <a:spLocks noGrp="1"/>
          </p:cNvSpPr>
          <p:nvPr>
            <p:ph type="body" idx="1"/>
          </p:nvPr>
        </p:nvSpPr>
        <p:spPr>
          <a:xfrm>
            <a:off x="372035" y="4276652"/>
            <a:ext cx="8399999" cy="649199"/>
          </a:xfrm>
          <a:prstGeom prst="rect">
            <a:avLst/>
          </a:prstGeom>
        </p:spPr>
        <p:txBody>
          <a:bodyPr lIns="91425" tIns="91425" rIns="91425" bIns="91425" anchor="t" anchorCtr="0"/>
          <a:lstStyle>
            <a:lvl1pPr>
              <a:spcBef>
                <a:spcPts val="0"/>
              </a:spcBef>
              <a:buClr>
                <a:schemeClr val="lt1"/>
              </a:buClr>
              <a:buSzPct val="100000"/>
              <a:buNone/>
              <a:defRPr sz="2400" b="1">
                <a:solidFill>
                  <a:schemeClr val="lt1"/>
                </a:solidFill>
              </a:defRPr>
            </a:lvl1pPr>
          </a:lstStyle>
          <a:p>
            <a:endParaRPr/>
          </a:p>
        </p:txBody>
      </p:sp>
      <p:sp>
        <p:nvSpPr>
          <p:cNvPr id="30" name="Shape 30"/>
          <p:cNvSpPr/>
          <p:nvPr/>
        </p:nvSpPr>
        <p:spPr>
          <a:xfrm>
            <a:off x="372035" y="233279"/>
            <a:ext cx="8399999" cy="3868499"/>
          </a:xfrm>
          <a:prstGeom prst="roundRect">
            <a:avLst>
              <a:gd name="adj" fmla="val 2776"/>
            </a:avLst>
          </a:prstGeom>
          <a:solidFill>
            <a:srgbClr val="FFFFFF"/>
          </a:solidFill>
          <a:ln>
            <a:noFill/>
          </a:ln>
        </p:spPr>
        <p:txBody>
          <a:bodyPr lIns="91425" tIns="45700" rIns="91425" bIns="45700" anchor="ctr" anchorCtr="0">
            <a:noAutofit/>
          </a:bodyPr>
          <a:lstStyle/>
          <a:p>
            <a:pPr>
              <a:spcBef>
                <a:spcPts val="0"/>
              </a:spcBef>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1"/>
        <p:cNvGrpSpPr/>
        <p:nvPr/>
      </p:nvGrpSpPr>
      <p:grpSpPr>
        <a:xfrm>
          <a:off x="0" y="0"/>
          <a:ext cx="0" cy="0"/>
          <a:chOff x="0" y="0"/>
          <a:chExt cx="0" cy="0"/>
        </a:xfrm>
      </p:grpSpPr>
      <p:sp>
        <p:nvSpPr>
          <p:cNvPr id="32" name="Shape 32"/>
          <p:cNvSpPr/>
          <p:nvPr/>
        </p:nvSpPr>
        <p:spPr>
          <a:xfrm>
            <a:off x="372035" y="235584"/>
            <a:ext cx="8399999" cy="4672199"/>
          </a:xfrm>
          <a:prstGeom prst="roundRect">
            <a:avLst>
              <a:gd name="adj" fmla="val 2255"/>
            </a:avLst>
          </a:prstGeom>
          <a:solidFill>
            <a:srgbClr val="FFFFFF"/>
          </a:solidFill>
          <a:ln>
            <a:noFill/>
          </a:ln>
        </p:spPr>
        <p:txBody>
          <a:bodyPr lIns="91425" tIns="45700" rIns="91425" bIns="45700" anchor="ctr" anchorCtr="0">
            <a:noAutofit/>
          </a:bodyPr>
          <a:lstStyle/>
          <a:p>
            <a:pPr>
              <a:spcBef>
                <a:spcPts val="0"/>
              </a:spcBef>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1"/>
        <p:cNvGrpSpPr/>
        <p:nvPr/>
      </p:nvGrpSpPr>
      <p:grpSpPr>
        <a:xfrm>
          <a:off x="0" y="0"/>
          <a:ext cx="0" cy="0"/>
          <a:chOff x="0" y="0"/>
          <a:chExt cx="0" cy="0"/>
        </a:xfrm>
      </p:grpSpPr>
      <p:sp>
        <p:nvSpPr>
          <p:cNvPr id="132" name="Shape 132"/>
          <p:cNvSpPr/>
          <p:nvPr/>
        </p:nvSpPr>
        <p:spPr>
          <a:xfrm>
            <a:off x="372035" y="233279"/>
            <a:ext cx="8399999" cy="3330600"/>
          </a:xfrm>
          <a:prstGeom prst="roundRect">
            <a:avLst>
              <a:gd name="adj" fmla="val 3653"/>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133" name="Shape 133"/>
          <p:cNvSpPr/>
          <p:nvPr/>
        </p:nvSpPr>
        <p:spPr>
          <a:xfrm>
            <a:off x="372035" y="3678300"/>
            <a:ext cx="8399999" cy="904800"/>
          </a:xfrm>
          <a:prstGeom prst="roundRect">
            <a:avLst>
              <a:gd name="adj" fmla="val 15243"/>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134" name="Shape 134"/>
          <p:cNvSpPr txBox="1">
            <a:spLocks noGrp="1"/>
          </p:cNvSpPr>
          <p:nvPr>
            <p:ph type="ctrTitle"/>
          </p:nvPr>
        </p:nvSpPr>
        <p:spPr>
          <a:xfrm>
            <a:off x="685800" y="473108"/>
            <a:ext cx="7772400" cy="2842199"/>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chemeClr val="dk2"/>
              </a:buClr>
              <a:buFont typeface="Arial"/>
              <a:buNone/>
              <a:defRPr sz="7200" b="1" i="0" u="none" strike="noStrike" cap="none" baseline="0">
                <a:solidFill>
                  <a:schemeClr val="dk2"/>
                </a:solidFill>
                <a:latin typeface="Arial"/>
                <a:ea typeface="Arial"/>
                <a:cs typeface="Arial"/>
                <a:sym typeface="Arial"/>
              </a:defRPr>
            </a:lvl1pPr>
            <a:lvl2pPr marL="0" marR="0" indent="0" algn="l" rtl="0">
              <a:lnSpc>
                <a:spcPct val="100000"/>
              </a:lnSpc>
              <a:spcBef>
                <a:spcPts val="0"/>
              </a:spcBef>
              <a:spcAft>
                <a:spcPts val="0"/>
              </a:spcAft>
              <a:buClr>
                <a:schemeClr val="dk2"/>
              </a:buClr>
              <a:buFont typeface="Arial"/>
              <a:buNone/>
              <a:defRPr sz="7200" b="1" i="0" u="none" strike="noStrike" cap="none" baseline="0">
                <a:solidFill>
                  <a:schemeClr val="dk2"/>
                </a:solidFill>
                <a:latin typeface="Arial"/>
                <a:ea typeface="Arial"/>
                <a:cs typeface="Arial"/>
                <a:sym typeface="Arial"/>
              </a:defRPr>
            </a:lvl2pPr>
            <a:lvl3pPr marL="0" marR="0" indent="0" algn="l" rtl="0">
              <a:spcBef>
                <a:spcPts val="0"/>
              </a:spcBef>
              <a:buClr>
                <a:schemeClr val="dk2"/>
              </a:buClr>
              <a:buFont typeface="Arial"/>
              <a:buNone/>
              <a:defRPr sz="7200" b="1" i="0" u="none" strike="noStrike" cap="none" baseline="0">
                <a:solidFill>
                  <a:schemeClr val="dk2"/>
                </a:solidFill>
              </a:defRPr>
            </a:lvl3pPr>
            <a:lvl4pPr marL="0" marR="0" indent="0" algn="l" rtl="0">
              <a:spcBef>
                <a:spcPts val="0"/>
              </a:spcBef>
              <a:buClr>
                <a:schemeClr val="dk2"/>
              </a:buClr>
              <a:buFont typeface="Arial"/>
              <a:buNone/>
              <a:defRPr sz="7200" b="1" i="0" u="none" strike="noStrike" cap="none" baseline="0">
                <a:solidFill>
                  <a:schemeClr val="dk2"/>
                </a:solidFill>
              </a:defRPr>
            </a:lvl4pPr>
            <a:lvl5pPr marL="0" marR="0" indent="0" algn="l" rtl="0">
              <a:spcBef>
                <a:spcPts val="0"/>
              </a:spcBef>
              <a:buClr>
                <a:schemeClr val="dk2"/>
              </a:buClr>
              <a:buFont typeface="Arial"/>
              <a:buNone/>
              <a:defRPr sz="7200" b="1" i="0" u="none" strike="noStrike" cap="none" baseline="0">
                <a:solidFill>
                  <a:schemeClr val="dk2"/>
                </a:solidFill>
              </a:defRPr>
            </a:lvl5pPr>
            <a:lvl6pPr marL="0" marR="0" indent="0" algn="l" rtl="0">
              <a:spcBef>
                <a:spcPts val="0"/>
              </a:spcBef>
              <a:buClr>
                <a:schemeClr val="dk2"/>
              </a:buClr>
              <a:buFont typeface="Arial"/>
              <a:buNone/>
              <a:defRPr sz="7200" b="1" i="0" u="none" strike="noStrike" cap="none" baseline="0">
                <a:solidFill>
                  <a:schemeClr val="dk2"/>
                </a:solidFill>
              </a:defRPr>
            </a:lvl6pPr>
            <a:lvl7pPr marL="0" marR="0" indent="0" algn="l" rtl="0">
              <a:spcBef>
                <a:spcPts val="0"/>
              </a:spcBef>
              <a:buClr>
                <a:schemeClr val="dk2"/>
              </a:buClr>
              <a:buFont typeface="Arial"/>
              <a:buNone/>
              <a:defRPr sz="7200" b="1" i="0" u="none" strike="noStrike" cap="none" baseline="0">
                <a:solidFill>
                  <a:schemeClr val="dk2"/>
                </a:solidFill>
              </a:defRPr>
            </a:lvl7pPr>
            <a:lvl8pPr marL="0" marR="0" indent="0" algn="l" rtl="0">
              <a:spcBef>
                <a:spcPts val="0"/>
              </a:spcBef>
              <a:buClr>
                <a:schemeClr val="dk2"/>
              </a:buClr>
              <a:buFont typeface="Arial"/>
              <a:buNone/>
              <a:defRPr sz="7200" b="1" i="0" u="none" strike="noStrike" cap="none" baseline="0">
                <a:solidFill>
                  <a:schemeClr val="dk2"/>
                </a:solidFill>
              </a:defRPr>
            </a:lvl8pPr>
            <a:lvl9pPr marL="0" marR="0" indent="0" algn="l" rtl="0">
              <a:spcBef>
                <a:spcPts val="0"/>
              </a:spcBef>
              <a:buClr>
                <a:schemeClr val="dk2"/>
              </a:buClr>
              <a:buFont typeface="Arial"/>
              <a:buNone/>
              <a:defRPr sz="7200" b="1" i="0" u="none" strike="noStrike" cap="none" baseline="0">
                <a:solidFill>
                  <a:schemeClr val="dk2"/>
                </a:solidFill>
              </a:defRPr>
            </a:lvl9pPr>
          </a:lstStyle>
          <a:p>
            <a:endParaRPr/>
          </a:p>
        </p:txBody>
      </p:sp>
      <p:sp>
        <p:nvSpPr>
          <p:cNvPr id="135" name="Shape 135"/>
          <p:cNvSpPr txBox="1">
            <a:spLocks noGrp="1"/>
          </p:cNvSpPr>
          <p:nvPr>
            <p:ph type="subTitle" idx="1"/>
          </p:nvPr>
        </p:nvSpPr>
        <p:spPr>
          <a:xfrm>
            <a:off x="685800" y="3896921"/>
            <a:ext cx="7772400" cy="4608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3000" b="0" i="0" u="none" strike="noStrike" cap="none" baseline="0">
                <a:solidFill>
                  <a:schemeClr val="dk1"/>
                </a:solidFill>
                <a:latin typeface="Arial"/>
                <a:ea typeface="Arial"/>
                <a:cs typeface="Arial"/>
                <a:sym typeface="Arial"/>
              </a:defRPr>
            </a:lvl1pPr>
            <a:lvl2pPr marL="0" marR="0" indent="0" algn="l" rtl="0">
              <a:lnSpc>
                <a:spcPct val="100000"/>
              </a:lnSpc>
              <a:spcBef>
                <a:spcPts val="0"/>
              </a:spcBef>
              <a:spcAft>
                <a:spcPts val="0"/>
              </a:spcAft>
              <a:buClr>
                <a:schemeClr val="dk1"/>
              </a:buClr>
              <a:buFont typeface="Arial"/>
              <a:buNone/>
              <a:defRPr sz="3000" b="0" i="0" u="none" strike="noStrike" cap="none" baseline="0">
                <a:solidFill>
                  <a:schemeClr val="dk1"/>
                </a:solidFill>
                <a:latin typeface="Arial"/>
                <a:ea typeface="Arial"/>
                <a:cs typeface="Arial"/>
                <a:sym typeface="Arial"/>
              </a:defRPr>
            </a:lvl2pPr>
            <a:lvl3pPr marL="0" marR="0" indent="0" algn="l" rtl="0">
              <a:lnSpc>
                <a:spcPct val="100000"/>
              </a:lnSpc>
              <a:spcBef>
                <a:spcPts val="0"/>
              </a:spcBef>
              <a:spcAft>
                <a:spcPts val="0"/>
              </a:spcAft>
              <a:buClr>
                <a:schemeClr val="dk1"/>
              </a:buClr>
              <a:buFont typeface="Arial"/>
              <a:buNone/>
              <a:defRPr sz="3000" b="0" i="0" u="none" strike="noStrike" cap="none" baseline="0">
                <a:solidFill>
                  <a:schemeClr val="dk1"/>
                </a:solidFill>
                <a:latin typeface="Arial"/>
                <a:ea typeface="Arial"/>
                <a:cs typeface="Arial"/>
                <a:sym typeface="Arial"/>
              </a:defRPr>
            </a:lvl3pPr>
            <a:lvl4pPr marL="0" marR="0" indent="0" algn="l" rtl="0">
              <a:lnSpc>
                <a:spcPct val="100000"/>
              </a:lnSpc>
              <a:spcBef>
                <a:spcPts val="0"/>
              </a:spcBef>
              <a:spcAft>
                <a:spcPts val="0"/>
              </a:spcAft>
              <a:buClr>
                <a:schemeClr val="dk1"/>
              </a:buClr>
              <a:buFont typeface="Arial"/>
              <a:buNone/>
              <a:defRPr sz="3000" b="0" i="0" u="none" strike="noStrike" cap="none" baseline="0">
                <a:solidFill>
                  <a:schemeClr val="dk1"/>
                </a:solidFill>
                <a:latin typeface="Arial"/>
                <a:ea typeface="Arial"/>
                <a:cs typeface="Arial"/>
                <a:sym typeface="Arial"/>
              </a:defRPr>
            </a:lvl4pPr>
            <a:lvl5pPr marL="0" marR="0" indent="0" algn="l" rtl="0">
              <a:lnSpc>
                <a:spcPct val="100000"/>
              </a:lnSpc>
              <a:spcBef>
                <a:spcPts val="0"/>
              </a:spcBef>
              <a:spcAft>
                <a:spcPts val="0"/>
              </a:spcAft>
              <a:buClr>
                <a:schemeClr val="dk1"/>
              </a:buClr>
              <a:buFont typeface="Arial"/>
              <a:buNone/>
              <a:defRPr sz="3000" b="0" i="0" u="none" strike="noStrike" cap="none" baseline="0">
                <a:solidFill>
                  <a:schemeClr val="dk1"/>
                </a:solidFill>
                <a:latin typeface="Arial"/>
                <a:ea typeface="Arial"/>
                <a:cs typeface="Arial"/>
                <a:sym typeface="Arial"/>
              </a:defRPr>
            </a:lvl5pPr>
            <a:lvl6pPr marL="0" marR="0" indent="0" algn="l" rtl="0">
              <a:lnSpc>
                <a:spcPct val="100000"/>
              </a:lnSpc>
              <a:spcBef>
                <a:spcPts val="0"/>
              </a:spcBef>
              <a:spcAft>
                <a:spcPts val="0"/>
              </a:spcAft>
              <a:buClr>
                <a:schemeClr val="dk1"/>
              </a:buClr>
              <a:buFont typeface="Arial"/>
              <a:buNone/>
              <a:defRPr sz="3000" b="0" i="0" u="none" strike="noStrike" cap="none" baseline="0">
                <a:solidFill>
                  <a:schemeClr val="dk1"/>
                </a:solidFill>
                <a:latin typeface="Arial"/>
                <a:ea typeface="Arial"/>
                <a:cs typeface="Arial"/>
                <a:sym typeface="Arial"/>
              </a:defRPr>
            </a:lvl6pPr>
            <a:lvl7pPr marL="0" marR="0" indent="0" algn="l" rtl="0">
              <a:lnSpc>
                <a:spcPct val="100000"/>
              </a:lnSpc>
              <a:spcBef>
                <a:spcPts val="0"/>
              </a:spcBef>
              <a:spcAft>
                <a:spcPts val="0"/>
              </a:spcAft>
              <a:buClr>
                <a:schemeClr val="dk1"/>
              </a:buClr>
              <a:buFont typeface="Arial"/>
              <a:buNone/>
              <a:defRPr sz="3000" b="0" i="0" u="none" strike="noStrike" cap="none" baseline="0">
                <a:solidFill>
                  <a:schemeClr val="dk1"/>
                </a:solidFill>
                <a:latin typeface="Arial"/>
                <a:ea typeface="Arial"/>
                <a:cs typeface="Arial"/>
                <a:sym typeface="Arial"/>
              </a:defRPr>
            </a:lvl7pPr>
            <a:lvl8pPr marL="0" marR="0" indent="0" algn="l" rtl="0">
              <a:lnSpc>
                <a:spcPct val="100000"/>
              </a:lnSpc>
              <a:spcBef>
                <a:spcPts val="0"/>
              </a:spcBef>
              <a:spcAft>
                <a:spcPts val="0"/>
              </a:spcAft>
              <a:buClr>
                <a:schemeClr val="dk1"/>
              </a:buClr>
              <a:buFont typeface="Arial"/>
              <a:buNone/>
              <a:defRPr sz="3000" b="0" i="0" u="none" strike="noStrike" cap="none" baseline="0">
                <a:solidFill>
                  <a:schemeClr val="dk1"/>
                </a:solidFill>
                <a:latin typeface="Arial"/>
                <a:ea typeface="Arial"/>
                <a:cs typeface="Arial"/>
                <a:sym typeface="Arial"/>
              </a:defRPr>
            </a:lvl8pPr>
            <a:lvl9pPr marL="0" marR="0" indent="0" algn="l" rtl="0">
              <a:lnSpc>
                <a:spcPct val="100000"/>
              </a:lnSpc>
              <a:spcBef>
                <a:spcPts val="0"/>
              </a:spcBef>
              <a:spcAft>
                <a:spcPts val="0"/>
              </a:spcAft>
              <a:buClr>
                <a:schemeClr val="dk1"/>
              </a:buClr>
              <a:buFont typeface="Arial"/>
              <a:buNone/>
              <a:defRPr sz="30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6"/>
        <p:cNvGrpSpPr/>
        <p:nvPr/>
      </p:nvGrpSpPr>
      <p:grpSpPr>
        <a:xfrm>
          <a:off x="0" y="0"/>
          <a:ext cx="0" cy="0"/>
          <a:chOff x="0" y="0"/>
          <a:chExt cx="0" cy="0"/>
        </a:xfrm>
      </p:grpSpPr>
      <p:sp>
        <p:nvSpPr>
          <p:cNvPr id="137" name="Shape 137"/>
          <p:cNvSpPr/>
          <p:nvPr/>
        </p:nvSpPr>
        <p:spPr>
          <a:xfrm>
            <a:off x="372035" y="1163170"/>
            <a:ext cx="8399999" cy="3877800"/>
          </a:xfrm>
          <a:prstGeom prst="roundRect">
            <a:avLst>
              <a:gd name="adj" fmla="val 2970"/>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138" name="Shape 138"/>
          <p:cNvSpPr/>
          <p:nvPr/>
        </p:nvSpPr>
        <p:spPr>
          <a:xfrm rot="10800000" flipH="1">
            <a:off x="372035" y="58"/>
            <a:ext cx="8399999" cy="1049700"/>
          </a:xfrm>
          <a:prstGeom prst="round2SameRect">
            <a:avLst>
              <a:gd name="adj1" fmla="val 10590"/>
              <a:gd name="adj2" fmla="val 0"/>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139" name="Shape 139"/>
          <p:cNvSpPr txBox="1">
            <a:spLocks noGrp="1"/>
          </p:cNvSpPr>
          <p:nvPr>
            <p:ph type="title"/>
          </p:nvPr>
        </p:nvSpPr>
        <p:spPr>
          <a:xfrm>
            <a:off x="457200" y="139527"/>
            <a:ext cx="8229600" cy="8574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0" name="Shape 140"/>
          <p:cNvSpPr txBox="1">
            <a:spLocks noGrp="1"/>
          </p:cNvSpPr>
          <p:nvPr>
            <p:ph type="body" idx="1"/>
          </p:nvPr>
        </p:nvSpPr>
        <p:spPr>
          <a:xfrm>
            <a:off x="457200" y="1200150"/>
            <a:ext cx="8229600" cy="3725698"/>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41"/>
        <p:cNvGrpSpPr/>
        <p:nvPr/>
      </p:nvGrpSpPr>
      <p:grpSpPr>
        <a:xfrm>
          <a:off x="0" y="0"/>
          <a:ext cx="0" cy="0"/>
          <a:chOff x="0" y="0"/>
          <a:chExt cx="0" cy="0"/>
        </a:xfrm>
      </p:grpSpPr>
      <p:sp>
        <p:nvSpPr>
          <p:cNvPr id="142" name="Shape 142"/>
          <p:cNvSpPr/>
          <p:nvPr/>
        </p:nvSpPr>
        <p:spPr>
          <a:xfrm>
            <a:off x="372035" y="1163170"/>
            <a:ext cx="8399999" cy="3877800"/>
          </a:xfrm>
          <a:prstGeom prst="roundRect">
            <a:avLst>
              <a:gd name="adj" fmla="val 2970"/>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143" name="Shape 143"/>
          <p:cNvSpPr/>
          <p:nvPr/>
        </p:nvSpPr>
        <p:spPr>
          <a:xfrm rot="10800000" flipH="1">
            <a:off x="372035" y="58"/>
            <a:ext cx="8399999" cy="1049700"/>
          </a:xfrm>
          <a:prstGeom prst="round2SameRect">
            <a:avLst>
              <a:gd name="adj1" fmla="val 10590"/>
              <a:gd name="adj2" fmla="val 0"/>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144" name="Shape 144"/>
          <p:cNvSpPr txBox="1">
            <a:spLocks noGrp="1"/>
          </p:cNvSpPr>
          <p:nvPr>
            <p:ph type="title"/>
          </p:nvPr>
        </p:nvSpPr>
        <p:spPr>
          <a:xfrm>
            <a:off x="457200" y="139527"/>
            <a:ext cx="8229600" cy="8574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theme" Target="../theme/theme2.xml"/><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139527"/>
            <a:ext cx="8229600" cy="857400"/>
          </a:xfrm>
          <a:prstGeom prst="rect">
            <a:avLst/>
          </a:prstGeom>
          <a:noFill/>
          <a:ln>
            <a:noFill/>
          </a:ln>
        </p:spPr>
        <p:txBody>
          <a:bodyPr lIns="91425" tIns="91425" rIns="91425" bIns="91425" anchor="b" anchorCtr="0"/>
          <a:lstStyle>
            <a:lvl1pPr>
              <a:spcBef>
                <a:spcPts val="0"/>
              </a:spcBef>
              <a:buClr>
                <a:schemeClr val="dk2"/>
              </a:buClr>
              <a:buSzPct val="100000"/>
              <a:buNone/>
              <a:defRPr sz="3600" b="1">
                <a:solidFill>
                  <a:schemeClr val="dk2"/>
                </a:solidFill>
              </a:defRPr>
            </a:lvl1pPr>
            <a:lvl2pPr>
              <a:spcBef>
                <a:spcPts val="0"/>
              </a:spcBef>
              <a:buClr>
                <a:schemeClr val="dk2"/>
              </a:buClr>
              <a:buSzPct val="100000"/>
              <a:buNone/>
              <a:defRPr sz="3600" b="1">
                <a:solidFill>
                  <a:schemeClr val="dk2"/>
                </a:solidFill>
              </a:defRPr>
            </a:lvl2pPr>
            <a:lvl3pPr>
              <a:spcBef>
                <a:spcPts val="0"/>
              </a:spcBef>
              <a:buClr>
                <a:schemeClr val="dk2"/>
              </a:buClr>
              <a:buSzPct val="100000"/>
              <a:buNone/>
              <a:defRPr sz="3600" b="1">
                <a:solidFill>
                  <a:schemeClr val="dk2"/>
                </a:solidFill>
              </a:defRPr>
            </a:lvl3pPr>
            <a:lvl4pPr>
              <a:spcBef>
                <a:spcPts val="0"/>
              </a:spcBef>
              <a:buClr>
                <a:schemeClr val="dk2"/>
              </a:buClr>
              <a:buSzPct val="100000"/>
              <a:buNone/>
              <a:defRPr sz="3600" b="1">
                <a:solidFill>
                  <a:schemeClr val="dk2"/>
                </a:solidFill>
              </a:defRPr>
            </a:lvl4pPr>
            <a:lvl5pPr>
              <a:spcBef>
                <a:spcPts val="0"/>
              </a:spcBef>
              <a:buClr>
                <a:schemeClr val="dk2"/>
              </a:buClr>
              <a:buSzPct val="100000"/>
              <a:buNone/>
              <a:defRPr sz="3600" b="1">
                <a:solidFill>
                  <a:schemeClr val="dk2"/>
                </a:solidFill>
              </a:defRPr>
            </a:lvl5pPr>
            <a:lvl6pPr>
              <a:spcBef>
                <a:spcPts val="0"/>
              </a:spcBef>
              <a:buClr>
                <a:schemeClr val="dk2"/>
              </a:buClr>
              <a:buSzPct val="100000"/>
              <a:buNone/>
              <a:defRPr sz="3600" b="1">
                <a:solidFill>
                  <a:schemeClr val="dk2"/>
                </a:solidFill>
              </a:defRPr>
            </a:lvl6pPr>
            <a:lvl7pPr>
              <a:spcBef>
                <a:spcPts val="0"/>
              </a:spcBef>
              <a:buClr>
                <a:schemeClr val="dk2"/>
              </a:buClr>
              <a:buSzPct val="100000"/>
              <a:buNone/>
              <a:defRPr sz="3600" b="1">
                <a:solidFill>
                  <a:schemeClr val="dk2"/>
                </a:solidFill>
              </a:defRPr>
            </a:lvl7pPr>
            <a:lvl8pPr>
              <a:spcBef>
                <a:spcPts val="0"/>
              </a:spcBef>
              <a:buClr>
                <a:schemeClr val="dk2"/>
              </a:buClr>
              <a:buSzPct val="100000"/>
              <a:buNone/>
              <a:defRPr sz="3600" b="1">
                <a:solidFill>
                  <a:schemeClr val="dk2"/>
                </a:solidFill>
              </a:defRPr>
            </a:lvl8pPr>
            <a:lvl9pPr>
              <a:spcBef>
                <a:spcPts val="0"/>
              </a:spcBef>
              <a:buClr>
                <a:schemeClr val="dk2"/>
              </a:buClr>
              <a:buSzPct val="100000"/>
              <a:buNone/>
              <a:defRPr sz="3600" b="1">
                <a:solidFill>
                  <a:schemeClr val="dk2"/>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139527"/>
            <a:ext cx="8229600" cy="8574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chemeClr val="dk2"/>
              </a:buClr>
              <a:buFont typeface="Arial"/>
              <a:buNone/>
              <a:defRPr sz="3600" b="1" i="0" u="none" strike="noStrike" cap="none" baseline="0">
                <a:solidFill>
                  <a:schemeClr val="dk2"/>
                </a:solidFill>
                <a:latin typeface="Arial"/>
                <a:ea typeface="Arial"/>
                <a:cs typeface="Arial"/>
                <a:sym typeface="Arial"/>
              </a:defRPr>
            </a:lvl1pPr>
            <a:lvl2pPr marL="0" marR="0" indent="0" algn="l" rtl="0">
              <a:lnSpc>
                <a:spcPct val="100000"/>
              </a:lnSpc>
              <a:spcBef>
                <a:spcPts val="0"/>
              </a:spcBef>
              <a:spcAft>
                <a:spcPts val="0"/>
              </a:spcAft>
              <a:buClr>
                <a:schemeClr val="dk2"/>
              </a:buClr>
              <a:buFont typeface="Arial"/>
              <a:buNone/>
              <a:defRPr sz="3600" b="1" i="0" u="none" strike="noStrike" cap="none" baseline="0">
                <a:solidFill>
                  <a:schemeClr val="dk2"/>
                </a:solidFill>
                <a:latin typeface="Arial"/>
                <a:ea typeface="Arial"/>
                <a:cs typeface="Arial"/>
                <a:sym typeface="Arial"/>
              </a:defRPr>
            </a:lvl2pPr>
            <a:lvl3pPr marL="0" marR="0" indent="0" algn="l" rtl="0">
              <a:spcBef>
                <a:spcPts val="0"/>
              </a:spcBef>
              <a:buClr>
                <a:schemeClr val="dk2"/>
              </a:buClr>
              <a:buFont typeface="Arial"/>
              <a:buNone/>
              <a:defRPr sz="3600" b="1" i="0" u="none" strike="noStrike" cap="none" baseline="0">
                <a:solidFill>
                  <a:schemeClr val="dk2"/>
                </a:solidFill>
              </a:defRPr>
            </a:lvl3pPr>
            <a:lvl4pPr marL="0" marR="0" indent="0" algn="l" rtl="0">
              <a:spcBef>
                <a:spcPts val="0"/>
              </a:spcBef>
              <a:buClr>
                <a:schemeClr val="dk2"/>
              </a:buClr>
              <a:buFont typeface="Arial"/>
              <a:buNone/>
              <a:defRPr sz="3600" b="1" i="0" u="none" strike="noStrike" cap="none" baseline="0">
                <a:solidFill>
                  <a:schemeClr val="dk2"/>
                </a:solidFill>
              </a:defRPr>
            </a:lvl4pPr>
            <a:lvl5pPr marL="0" marR="0" indent="0" algn="l" rtl="0">
              <a:spcBef>
                <a:spcPts val="0"/>
              </a:spcBef>
              <a:buClr>
                <a:schemeClr val="dk2"/>
              </a:buClr>
              <a:buFont typeface="Arial"/>
              <a:buNone/>
              <a:defRPr sz="3600" b="1" i="0" u="none" strike="noStrike" cap="none" baseline="0">
                <a:solidFill>
                  <a:schemeClr val="dk2"/>
                </a:solidFill>
              </a:defRPr>
            </a:lvl5pPr>
            <a:lvl6pPr marL="0" marR="0" indent="0" algn="l" rtl="0">
              <a:spcBef>
                <a:spcPts val="0"/>
              </a:spcBef>
              <a:buClr>
                <a:schemeClr val="dk2"/>
              </a:buClr>
              <a:buFont typeface="Arial"/>
              <a:buNone/>
              <a:defRPr sz="3600" b="1" i="0" u="none" strike="noStrike" cap="none" baseline="0">
                <a:solidFill>
                  <a:schemeClr val="dk2"/>
                </a:solidFill>
              </a:defRPr>
            </a:lvl6pPr>
            <a:lvl7pPr marL="0" marR="0" indent="0" algn="l" rtl="0">
              <a:spcBef>
                <a:spcPts val="0"/>
              </a:spcBef>
              <a:buClr>
                <a:schemeClr val="dk2"/>
              </a:buClr>
              <a:buFont typeface="Arial"/>
              <a:buNone/>
              <a:defRPr sz="3600" b="1" i="0" u="none" strike="noStrike" cap="none" baseline="0">
                <a:solidFill>
                  <a:schemeClr val="dk2"/>
                </a:solidFill>
              </a:defRPr>
            </a:lvl7pPr>
            <a:lvl8pPr marL="0" marR="0" indent="0" algn="l" rtl="0">
              <a:spcBef>
                <a:spcPts val="0"/>
              </a:spcBef>
              <a:buClr>
                <a:schemeClr val="dk2"/>
              </a:buClr>
              <a:buFont typeface="Arial"/>
              <a:buNone/>
              <a:defRPr sz="3600" b="1" i="0" u="none" strike="noStrike" cap="none" baseline="0">
                <a:solidFill>
                  <a:schemeClr val="dk2"/>
                </a:solidFill>
              </a:defRPr>
            </a:lvl8pPr>
            <a:lvl9pPr marL="0" marR="0" indent="0" algn="l" rtl="0">
              <a:spcBef>
                <a:spcPts val="0"/>
              </a:spcBef>
              <a:buClr>
                <a:schemeClr val="dk2"/>
              </a:buClr>
              <a:buFont typeface="Arial"/>
              <a:buNone/>
              <a:defRPr sz="3600" b="1" i="0" u="none" strike="noStrike" cap="none" baseline="0">
                <a:solidFill>
                  <a:schemeClr val="dk2"/>
                </a:solidFill>
              </a:defRPr>
            </a:lvl9pPr>
          </a:lstStyle>
          <a:p>
            <a:endParaRPr/>
          </a:p>
        </p:txBody>
      </p:sp>
      <p:sp>
        <p:nvSpPr>
          <p:cNvPr id="130" name="Shape 130"/>
          <p:cNvSpPr txBox="1">
            <a:spLocks noGrp="1"/>
          </p:cNvSpPr>
          <p:nvPr>
            <p:ph type="body" idx="1"/>
          </p:nvPr>
        </p:nvSpPr>
        <p:spPr>
          <a:xfrm>
            <a:off x="457200" y="1200150"/>
            <a:ext cx="8229600" cy="3725698"/>
          </a:xfrm>
          <a:prstGeom prst="rect">
            <a:avLst/>
          </a:prstGeom>
          <a:noFill/>
          <a:ln>
            <a:noFill/>
          </a:ln>
        </p:spPr>
        <p:txBody>
          <a:bodyPr lIns="91425" tIns="91425" rIns="91425" bIns="91425" anchor="t" anchorCtr="0"/>
          <a:lstStyle>
            <a:lvl1pPr marL="0" marR="0" indent="0" algn="l" rtl="0">
              <a:lnSpc>
                <a:spcPct val="100000"/>
              </a:lnSpc>
              <a:spcBef>
                <a:spcPts val="600"/>
              </a:spcBef>
              <a:spcAft>
                <a:spcPts val="0"/>
              </a:spcAft>
              <a:buClr>
                <a:schemeClr val="dk1"/>
              </a:buClr>
              <a:buFont typeface="Arial"/>
              <a:buNone/>
              <a:defRPr sz="3000" b="0" i="0" u="none" strike="noStrike" cap="none" baseline="0">
                <a:solidFill>
                  <a:schemeClr val="dk1"/>
                </a:solidFill>
                <a:latin typeface="Arial"/>
                <a:ea typeface="Arial"/>
                <a:cs typeface="Arial"/>
                <a:sym typeface="Arial"/>
              </a:defRPr>
            </a:lvl1pPr>
            <a:lvl2pPr marL="0" marR="0" indent="0" algn="l" rtl="0">
              <a:lnSpc>
                <a:spcPct val="100000"/>
              </a:lnSpc>
              <a:spcBef>
                <a:spcPts val="48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0" marR="0" indent="0" algn="l" rtl="0">
              <a:lnSpc>
                <a:spcPct val="100000"/>
              </a:lnSpc>
              <a:spcBef>
                <a:spcPts val="48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0" marR="0" indent="0" algn="l" rtl="0">
              <a:lnSpc>
                <a:spcPct val="100000"/>
              </a:lnSpc>
              <a:spcBef>
                <a:spcPts val="36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4pPr>
            <a:lvl5pPr marL="0" marR="0" indent="0" algn="l" rtl="0">
              <a:lnSpc>
                <a:spcPct val="100000"/>
              </a:lnSpc>
              <a:spcBef>
                <a:spcPts val="36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5pPr>
            <a:lvl6pPr marL="0" marR="0" indent="0" algn="l" rtl="0">
              <a:lnSpc>
                <a:spcPct val="100000"/>
              </a:lnSpc>
              <a:spcBef>
                <a:spcPts val="36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6pPr>
            <a:lvl7pPr marL="0" marR="0" indent="0" algn="l" rtl="0">
              <a:lnSpc>
                <a:spcPct val="100000"/>
              </a:lnSpc>
              <a:spcBef>
                <a:spcPts val="36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7pPr>
            <a:lvl8pPr marL="0" marR="0" indent="0" algn="l" rtl="0">
              <a:lnSpc>
                <a:spcPct val="100000"/>
              </a:lnSpc>
              <a:spcBef>
                <a:spcPts val="36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8pPr>
            <a:lvl9pPr marL="0" marR="0" indent="0" algn="l" rtl="0">
              <a:lnSpc>
                <a:spcPct val="100000"/>
              </a:lnSpc>
              <a:spcBef>
                <a:spcPts val="36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ples.hcpss.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Shape 34"/>
          <p:cNvSpPr txBox="1">
            <a:spLocks noGrp="1"/>
          </p:cNvSpPr>
          <p:nvPr>
            <p:ph type="ctrTitle"/>
          </p:nvPr>
        </p:nvSpPr>
        <p:spPr>
          <a:xfrm>
            <a:off x="685800" y="473108"/>
            <a:ext cx="7772400" cy="2842199"/>
          </a:xfrm>
          <a:prstGeom prst="rect">
            <a:avLst/>
          </a:prstGeom>
        </p:spPr>
        <p:txBody>
          <a:bodyPr lIns="91425" tIns="91425" rIns="91425" bIns="91425" anchor="b" anchorCtr="0">
            <a:noAutofit/>
          </a:bodyPr>
          <a:lstStyle/>
          <a:p>
            <a:pPr>
              <a:spcBef>
                <a:spcPts val="0"/>
              </a:spcBef>
              <a:buNone/>
            </a:pPr>
            <a:r>
              <a:rPr lang="en" sz="6000">
                <a:latin typeface="Calibri"/>
                <a:ea typeface="Calibri"/>
                <a:cs typeface="Calibri"/>
                <a:sym typeface="Calibri"/>
              </a:rPr>
              <a:t>Welcome to Back to School Night</a:t>
            </a:r>
          </a:p>
        </p:txBody>
      </p:sp>
      <p:sp>
        <p:nvSpPr>
          <p:cNvPr id="35" name="Shape 35"/>
          <p:cNvSpPr txBox="1">
            <a:spLocks noGrp="1"/>
          </p:cNvSpPr>
          <p:nvPr>
            <p:ph type="subTitle" idx="1"/>
          </p:nvPr>
        </p:nvSpPr>
        <p:spPr>
          <a:xfrm>
            <a:off x="685800" y="3896921"/>
            <a:ext cx="7772400" cy="460800"/>
          </a:xfrm>
          <a:prstGeom prst="rect">
            <a:avLst/>
          </a:prstGeom>
        </p:spPr>
        <p:txBody>
          <a:bodyPr lIns="91425" tIns="91425" rIns="91425" bIns="91425" anchor="ctr" anchorCtr="0">
            <a:noAutofit/>
          </a:bodyPr>
          <a:lstStyle/>
          <a:p>
            <a:pPr rtl="0">
              <a:spcBef>
                <a:spcPts val="0"/>
              </a:spcBef>
              <a:buNone/>
            </a:pPr>
            <a:r>
              <a:rPr lang="en">
                <a:latin typeface="Calibri"/>
                <a:ea typeface="Calibri"/>
                <a:cs typeface="Calibri"/>
                <a:sym typeface="Calibri"/>
              </a:rPr>
              <a:t>Grade 3 </a:t>
            </a:r>
          </a:p>
          <a:p>
            <a:pPr>
              <a:spcBef>
                <a:spcPts val="0"/>
              </a:spcBef>
              <a:buNone/>
            </a:pPr>
            <a:r>
              <a:rPr lang="en">
                <a:latin typeface="Calibri"/>
                <a:ea typeface="Calibri"/>
                <a:cs typeface="Calibri"/>
                <a:sym typeface="Calibri"/>
              </a:rPr>
              <a:t>Phelps Luck Elementary School</a:t>
            </a: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PBIS</a:t>
            </a:r>
          </a:p>
        </p:txBody>
      </p:sp>
      <p:sp>
        <p:nvSpPr>
          <p:cNvPr id="88" name="Shape 8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b="1" u="sng">
                <a:latin typeface="Calibri"/>
                <a:ea typeface="Calibri"/>
                <a:cs typeface="Calibri"/>
                <a:sym typeface="Calibri"/>
              </a:rPr>
              <a:t>P</a:t>
            </a:r>
            <a:r>
              <a:rPr lang="en">
                <a:latin typeface="Calibri"/>
                <a:ea typeface="Calibri"/>
                <a:cs typeface="Calibri"/>
                <a:sym typeface="Calibri"/>
              </a:rPr>
              <a:t>ositive </a:t>
            </a:r>
            <a:r>
              <a:rPr lang="en" b="1" u="sng">
                <a:latin typeface="Calibri"/>
                <a:ea typeface="Calibri"/>
                <a:cs typeface="Calibri"/>
                <a:sym typeface="Calibri"/>
              </a:rPr>
              <a:t>B</a:t>
            </a:r>
            <a:r>
              <a:rPr lang="en">
                <a:latin typeface="Calibri"/>
                <a:ea typeface="Calibri"/>
                <a:cs typeface="Calibri"/>
                <a:sym typeface="Calibri"/>
              </a:rPr>
              <a:t>ehavioral </a:t>
            </a:r>
            <a:r>
              <a:rPr lang="en" b="1" u="sng">
                <a:latin typeface="Calibri"/>
                <a:ea typeface="Calibri"/>
                <a:cs typeface="Calibri"/>
                <a:sym typeface="Calibri"/>
              </a:rPr>
              <a:t>I</a:t>
            </a:r>
            <a:r>
              <a:rPr lang="en">
                <a:latin typeface="Calibri"/>
                <a:ea typeface="Calibri"/>
                <a:cs typeface="Calibri"/>
                <a:sym typeface="Calibri"/>
              </a:rPr>
              <a:t>nterventions and </a:t>
            </a:r>
            <a:r>
              <a:rPr lang="en" b="1" u="sng">
                <a:latin typeface="Calibri"/>
                <a:ea typeface="Calibri"/>
                <a:cs typeface="Calibri"/>
                <a:sym typeface="Calibri"/>
              </a:rPr>
              <a:t>S</a:t>
            </a:r>
            <a:r>
              <a:rPr lang="en">
                <a:latin typeface="Calibri"/>
                <a:ea typeface="Calibri"/>
                <a:cs typeface="Calibri"/>
                <a:sym typeface="Calibri"/>
              </a:rPr>
              <a:t>upports</a:t>
            </a:r>
          </a:p>
          <a:p>
            <a:pPr rtl="0">
              <a:spcBef>
                <a:spcPts val="0"/>
              </a:spcBef>
              <a:buNone/>
            </a:pPr>
            <a:endParaRPr>
              <a:latin typeface="Calibri"/>
              <a:ea typeface="Calibri"/>
              <a:cs typeface="Calibri"/>
              <a:sym typeface="Calibri"/>
            </a:endParaRPr>
          </a:p>
          <a:p>
            <a:pPr rtl="0">
              <a:spcBef>
                <a:spcPts val="0"/>
              </a:spcBef>
              <a:buNone/>
            </a:pPr>
            <a:r>
              <a:rPr lang="en">
                <a:latin typeface="Calibri"/>
                <a:ea typeface="Calibri"/>
                <a:cs typeface="Calibri"/>
                <a:sym typeface="Calibri"/>
              </a:rPr>
              <a:t>We focus on POSITIVE behavior!</a:t>
            </a:r>
          </a:p>
          <a:p>
            <a:pPr rtl="0">
              <a:spcBef>
                <a:spcPts val="0"/>
              </a:spcBef>
              <a:buNone/>
            </a:pPr>
            <a:endParaRPr>
              <a:latin typeface="Calibri"/>
              <a:ea typeface="Calibri"/>
              <a:cs typeface="Calibri"/>
              <a:sym typeface="Calibri"/>
            </a:endParaRPr>
          </a:p>
          <a:p>
            <a:pPr marL="457200" lvl="0" indent="-228600" rtl="0">
              <a:spcBef>
                <a:spcPts val="0"/>
              </a:spcBef>
              <a:buFont typeface="Calibri"/>
            </a:pPr>
            <a:r>
              <a:rPr lang="en">
                <a:latin typeface="Calibri"/>
                <a:ea typeface="Calibri"/>
                <a:cs typeface="Calibri"/>
                <a:sym typeface="Calibri"/>
              </a:rPr>
              <a:t>Fabulous Falcons</a:t>
            </a:r>
          </a:p>
          <a:p>
            <a:pPr marL="457200" lvl="0" indent="-228600" rtl="0">
              <a:spcBef>
                <a:spcPts val="0"/>
              </a:spcBef>
              <a:buFont typeface="Calibri"/>
            </a:pPr>
            <a:r>
              <a:rPr lang="en">
                <a:latin typeface="Calibri"/>
                <a:ea typeface="Calibri"/>
                <a:cs typeface="Calibri"/>
                <a:sym typeface="Calibri"/>
              </a:rPr>
              <a:t>Monthly Celebrations</a:t>
            </a:r>
          </a:p>
          <a:p>
            <a:pPr marL="457200" lvl="0" indent="-228600">
              <a:spcBef>
                <a:spcPts val="0"/>
              </a:spcBef>
              <a:buFont typeface="Calibri"/>
            </a:pPr>
            <a:r>
              <a:rPr lang="en">
                <a:latin typeface="Calibri"/>
                <a:ea typeface="Calibri"/>
                <a:cs typeface="Calibri"/>
                <a:sym typeface="Calibri"/>
              </a:rPr>
              <a:t>Quarterly Celebrations</a:t>
            </a:r>
          </a:p>
        </p:txBody>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PBIS in Grade 3</a:t>
            </a:r>
          </a:p>
        </p:txBody>
      </p:sp>
      <p:sp>
        <p:nvSpPr>
          <p:cNvPr id="94" name="Shape 9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a:latin typeface="Calibri"/>
                <a:ea typeface="Calibri"/>
                <a:cs typeface="Calibri"/>
                <a:sym typeface="Calibri"/>
              </a:rPr>
              <a:t>Color System </a:t>
            </a:r>
          </a:p>
          <a:p>
            <a:pPr marL="457200" lvl="0" indent="-228600" rtl="0">
              <a:spcBef>
                <a:spcPts val="0"/>
              </a:spcBef>
              <a:buFont typeface="Calibri"/>
            </a:pPr>
            <a:r>
              <a:rPr lang="en">
                <a:latin typeface="Calibri"/>
                <a:ea typeface="Calibri"/>
                <a:cs typeface="Calibri"/>
                <a:sym typeface="Calibri"/>
              </a:rPr>
              <a:t>Green</a:t>
            </a:r>
          </a:p>
          <a:p>
            <a:pPr marL="457200" lvl="0" indent="-228600" rtl="0">
              <a:spcBef>
                <a:spcPts val="0"/>
              </a:spcBef>
              <a:buFont typeface="Calibri"/>
            </a:pPr>
            <a:r>
              <a:rPr lang="en">
                <a:latin typeface="Calibri"/>
                <a:ea typeface="Calibri"/>
                <a:cs typeface="Calibri"/>
                <a:sym typeface="Calibri"/>
              </a:rPr>
              <a:t>Warning 1</a:t>
            </a:r>
          </a:p>
          <a:p>
            <a:pPr marL="457200" lvl="0" indent="-228600" rtl="0">
              <a:spcBef>
                <a:spcPts val="0"/>
              </a:spcBef>
              <a:buFont typeface="Calibri"/>
            </a:pPr>
            <a:r>
              <a:rPr lang="en">
                <a:latin typeface="Calibri"/>
                <a:ea typeface="Calibri"/>
                <a:cs typeface="Calibri"/>
                <a:sym typeface="Calibri"/>
              </a:rPr>
              <a:t>Warning 2</a:t>
            </a:r>
          </a:p>
          <a:p>
            <a:pPr marL="457200" lvl="0" indent="-228600" rtl="0">
              <a:spcBef>
                <a:spcPts val="0"/>
              </a:spcBef>
              <a:buFont typeface="Calibri"/>
            </a:pPr>
            <a:r>
              <a:rPr lang="en">
                <a:latin typeface="Calibri"/>
                <a:ea typeface="Calibri"/>
                <a:cs typeface="Calibri"/>
                <a:sym typeface="Calibri"/>
              </a:rPr>
              <a:t>Yellow = Stop and Think Form</a:t>
            </a:r>
          </a:p>
          <a:p>
            <a:pPr marL="457200" lvl="0" indent="-228600" rtl="0">
              <a:spcBef>
                <a:spcPts val="0"/>
              </a:spcBef>
              <a:buFont typeface="Calibri"/>
            </a:pPr>
            <a:r>
              <a:rPr lang="en">
                <a:latin typeface="Calibri"/>
                <a:ea typeface="Calibri"/>
                <a:cs typeface="Calibri"/>
                <a:sym typeface="Calibri"/>
              </a:rPr>
              <a:t>Red = Office Referral </a:t>
            </a:r>
          </a:p>
          <a:p>
            <a:pPr marL="457200" lvl="0" indent="-228600">
              <a:spcBef>
                <a:spcPts val="0"/>
              </a:spcBef>
              <a:buFont typeface="Calibri"/>
            </a:pPr>
            <a:r>
              <a:rPr lang="en">
                <a:latin typeface="Calibri"/>
                <a:ea typeface="Calibri"/>
                <a:cs typeface="Calibri"/>
                <a:sym typeface="Calibri"/>
              </a:rPr>
              <a:t>Communication in agenda book as necessary</a:t>
            </a:r>
          </a:p>
        </p:txBody>
      </p: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Breakfast/Cafeteria </a:t>
            </a:r>
          </a:p>
        </p:txBody>
      </p:sp>
      <p:sp>
        <p:nvSpPr>
          <p:cNvPr id="100" name="Shape 100"/>
          <p:cNvSpPr txBox="1">
            <a:spLocks noGrp="1"/>
          </p:cNvSpPr>
          <p:nvPr>
            <p:ph type="body" idx="1"/>
          </p:nvPr>
        </p:nvSpPr>
        <p:spPr>
          <a:xfrm>
            <a:off x="457200" y="996925"/>
            <a:ext cx="8229600" cy="3928799"/>
          </a:xfrm>
          <a:prstGeom prst="rect">
            <a:avLst/>
          </a:prstGeom>
        </p:spPr>
        <p:txBody>
          <a:bodyPr lIns="91425" tIns="91425" rIns="91425" bIns="91425" anchor="t" anchorCtr="0">
            <a:noAutofit/>
          </a:bodyPr>
          <a:lstStyle/>
          <a:p>
            <a:pPr marL="457200" lvl="0" indent="-228600" rtl="0">
              <a:spcBef>
                <a:spcPts val="0"/>
              </a:spcBef>
              <a:buSzPct val="100000"/>
              <a:buFont typeface="Calibri"/>
            </a:pPr>
            <a:r>
              <a:rPr lang="en" sz="2400">
                <a:latin typeface="Calibri"/>
                <a:ea typeface="Calibri"/>
                <a:cs typeface="Calibri"/>
                <a:sym typeface="Calibri"/>
              </a:rPr>
              <a:t>Breakfast is offered to our students everyday. Participation is voluntary and free. </a:t>
            </a:r>
          </a:p>
          <a:p>
            <a:pPr marL="457200" lvl="0" indent="-228600" rtl="0">
              <a:spcBef>
                <a:spcPts val="0"/>
              </a:spcBef>
              <a:buSzPct val="100000"/>
              <a:buFont typeface="Calibri"/>
            </a:pPr>
            <a:r>
              <a:rPr lang="en" sz="2400">
                <a:latin typeface="Calibri"/>
                <a:ea typeface="Calibri"/>
                <a:cs typeface="Calibri"/>
                <a:sym typeface="Calibri"/>
              </a:rPr>
              <a:t>Breakfast is offered in the classroom from 8:40-8:55. </a:t>
            </a:r>
          </a:p>
          <a:p>
            <a:pPr marL="457200" lvl="0" indent="-228600" rtl="0">
              <a:spcBef>
                <a:spcPts val="0"/>
              </a:spcBef>
              <a:buSzPct val="100000"/>
              <a:buFont typeface="Calibri"/>
            </a:pPr>
            <a:r>
              <a:rPr lang="en" sz="2400">
                <a:latin typeface="Calibri"/>
                <a:ea typeface="Calibri"/>
                <a:cs typeface="Calibri"/>
                <a:sym typeface="Calibri"/>
              </a:rPr>
              <a:t>Instruction starts at 9:00. </a:t>
            </a:r>
          </a:p>
          <a:p>
            <a:pPr rtl="0">
              <a:spcBef>
                <a:spcPts val="0"/>
              </a:spcBef>
              <a:buNone/>
            </a:pPr>
            <a:endParaRPr sz="2400">
              <a:latin typeface="Calibri"/>
              <a:ea typeface="Calibri"/>
              <a:cs typeface="Calibri"/>
              <a:sym typeface="Calibri"/>
            </a:endParaRPr>
          </a:p>
          <a:p>
            <a:pPr marL="457200" lvl="0" indent="-228600" rtl="0">
              <a:spcBef>
                <a:spcPts val="0"/>
              </a:spcBef>
              <a:buSzPct val="100000"/>
              <a:buFont typeface="Calibri"/>
            </a:pPr>
            <a:r>
              <a:rPr lang="en" sz="2400">
                <a:latin typeface="Calibri"/>
                <a:ea typeface="Calibri"/>
                <a:cs typeface="Calibri"/>
                <a:sym typeface="Calibri"/>
              </a:rPr>
              <a:t>School lunch price is $2.75</a:t>
            </a:r>
          </a:p>
          <a:p>
            <a:pPr marL="457200" lvl="0" indent="-228600" rtl="0">
              <a:spcBef>
                <a:spcPts val="0"/>
              </a:spcBef>
              <a:buSzPct val="100000"/>
              <a:buFont typeface="Calibri"/>
            </a:pPr>
            <a:r>
              <a:rPr lang="en" sz="2400">
                <a:latin typeface="Calibri"/>
                <a:ea typeface="Calibri"/>
                <a:cs typeface="Calibri"/>
                <a:sym typeface="Calibri"/>
              </a:rPr>
              <a:t>All students have a lunch account (6-digit PIN)</a:t>
            </a:r>
          </a:p>
          <a:p>
            <a:pPr marL="914400" lvl="1" indent="-228600">
              <a:spcBef>
                <a:spcPts val="0"/>
              </a:spcBef>
              <a:buSzPct val="80000"/>
              <a:buFont typeface="Calibri"/>
            </a:pPr>
            <a:r>
              <a:rPr lang="en">
                <a:latin typeface="Calibri"/>
                <a:ea typeface="Calibri"/>
                <a:cs typeface="Calibri"/>
                <a:sym typeface="Calibri"/>
              </a:rPr>
              <a:t>Money can be added to this account online or cash can be brought in and given to Mrs. Hale (change is not available)</a:t>
            </a:r>
          </a:p>
        </p:txBody>
      </p: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Communication </a:t>
            </a:r>
          </a:p>
        </p:txBody>
      </p:sp>
      <p:sp>
        <p:nvSpPr>
          <p:cNvPr id="106" name="Shape 10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228600" rtl="0">
              <a:spcBef>
                <a:spcPts val="0"/>
              </a:spcBef>
              <a:buSzPct val="100000"/>
              <a:buFont typeface="Calibri"/>
            </a:pPr>
            <a:r>
              <a:rPr lang="en" sz="2400">
                <a:latin typeface="Calibri"/>
                <a:ea typeface="Calibri"/>
                <a:cs typeface="Calibri"/>
                <a:sym typeface="Calibri"/>
              </a:rPr>
              <a:t>Agenda Books</a:t>
            </a:r>
          </a:p>
          <a:p>
            <a:pPr marL="457200" lvl="0" indent="-228600" rtl="0">
              <a:spcBef>
                <a:spcPts val="0"/>
              </a:spcBef>
              <a:buSzPct val="100000"/>
              <a:buFont typeface="Calibri"/>
            </a:pPr>
            <a:r>
              <a:rPr lang="en" sz="2400">
                <a:latin typeface="Calibri"/>
                <a:ea typeface="Calibri"/>
                <a:cs typeface="Calibri"/>
                <a:sym typeface="Calibri"/>
              </a:rPr>
              <a:t>Thursday Folders</a:t>
            </a:r>
          </a:p>
          <a:p>
            <a:pPr marL="457200" lvl="0" indent="-228600" rtl="0">
              <a:spcBef>
                <a:spcPts val="0"/>
              </a:spcBef>
              <a:buSzPct val="100000"/>
              <a:buFont typeface="Calibri"/>
            </a:pPr>
            <a:r>
              <a:rPr lang="en" sz="2400">
                <a:latin typeface="Calibri"/>
                <a:ea typeface="Calibri"/>
                <a:cs typeface="Calibri"/>
                <a:sym typeface="Calibri"/>
              </a:rPr>
              <a:t>Monthly Team Newsletters</a:t>
            </a:r>
          </a:p>
          <a:p>
            <a:pPr marL="457200" lvl="0" indent="-228600" rtl="0">
              <a:spcBef>
                <a:spcPts val="0"/>
              </a:spcBef>
              <a:buSzPct val="100000"/>
              <a:buFont typeface="Calibri"/>
            </a:pPr>
            <a:r>
              <a:rPr lang="en" sz="2400">
                <a:latin typeface="Calibri"/>
                <a:ea typeface="Calibri"/>
                <a:cs typeface="Calibri"/>
                <a:sym typeface="Calibri"/>
              </a:rPr>
              <a:t>3rd Grade Teacher Website (Shared Soon!)</a:t>
            </a:r>
          </a:p>
          <a:p>
            <a:pPr marL="457200" lvl="0" indent="-228600" rtl="0">
              <a:spcBef>
                <a:spcPts val="0"/>
              </a:spcBef>
              <a:buSzPct val="100000"/>
              <a:buFont typeface="Calibri"/>
            </a:pPr>
            <a:r>
              <a:rPr lang="en" sz="2400">
                <a:latin typeface="Calibri"/>
                <a:ea typeface="Calibri"/>
                <a:cs typeface="Calibri"/>
                <a:sym typeface="Calibri"/>
              </a:rPr>
              <a:t>School Website: </a:t>
            </a:r>
            <a:r>
              <a:rPr lang="en" sz="2400" u="sng">
                <a:solidFill>
                  <a:schemeClr val="hlink"/>
                </a:solidFill>
                <a:latin typeface="Calibri"/>
                <a:ea typeface="Calibri"/>
                <a:cs typeface="Calibri"/>
                <a:sym typeface="Calibri"/>
                <a:hlinkClick r:id="rId3"/>
              </a:rPr>
              <a:t>http://ples.hcpss.org</a:t>
            </a:r>
          </a:p>
          <a:p>
            <a:pPr marL="457200" lvl="0" indent="-228600" rtl="0">
              <a:spcBef>
                <a:spcPts val="0"/>
              </a:spcBef>
              <a:buSzPct val="100000"/>
              <a:buFont typeface="Calibri"/>
            </a:pPr>
            <a:r>
              <a:rPr lang="en" sz="2400">
                <a:latin typeface="Calibri"/>
                <a:ea typeface="Calibri"/>
                <a:cs typeface="Calibri"/>
                <a:sym typeface="Calibri"/>
              </a:rPr>
              <a:t>Parent-Teacher Conferences (November, February)</a:t>
            </a:r>
          </a:p>
          <a:p>
            <a:pPr marL="457200" lvl="0" indent="-228600">
              <a:spcBef>
                <a:spcPts val="0"/>
              </a:spcBef>
              <a:buSzPct val="100000"/>
              <a:buFont typeface="Calibri"/>
            </a:pPr>
            <a:r>
              <a:rPr lang="en" sz="2400">
                <a:latin typeface="Calibri"/>
                <a:ea typeface="Calibri"/>
                <a:cs typeface="Calibri"/>
                <a:sym typeface="Calibri"/>
              </a:rPr>
              <a:t>Progress Reports and Report Cards</a:t>
            </a:r>
          </a:p>
        </p:txBody>
      </p:sp>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Special Activities and Field Trips</a:t>
            </a:r>
          </a:p>
        </p:txBody>
      </p:sp>
      <p:sp>
        <p:nvSpPr>
          <p:cNvPr id="112" name="Shape 11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1800">
                <a:latin typeface="Calibri"/>
                <a:ea typeface="Calibri"/>
                <a:cs typeface="Calibri"/>
                <a:sym typeface="Calibri"/>
              </a:rPr>
              <a:t>September -- PLES 5K (Saturday the 26th) </a:t>
            </a:r>
          </a:p>
          <a:p>
            <a:pPr rtl="0">
              <a:spcBef>
                <a:spcPts val="0"/>
              </a:spcBef>
              <a:buNone/>
            </a:pPr>
            <a:r>
              <a:rPr lang="en" sz="1800">
                <a:latin typeface="Calibri"/>
                <a:ea typeface="Calibri"/>
                <a:cs typeface="Calibri"/>
                <a:sym typeface="Calibri"/>
              </a:rPr>
              <a:t>October -- Halloween Parade or Fall Festival In-School Field Trip -- Library Presentation</a:t>
            </a:r>
          </a:p>
          <a:p>
            <a:pPr rtl="0">
              <a:spcBef>
                <a:spcPts val="0"/>
              </a:spcBef>
              <a:buNone/>
            </a:pPr>
            <a:r>
              <a:rPr lang="en" sz="1800">
                <a:latin typeface="Calibri"/>
                <a:ea typeface="Calibri"/>
                <a:cs typeface="Calibri"/>
                <a:sym typeface="Calibri"/>
              </a:rPr>
              <a:t>November -- Turkey Trot</a:t>
            </a:r>
          </a:p>
          <a:p>
            <a:pPr rtl="0">
              <a:spcBef>
                <a:spcPts val="0"/>
              </a:spcBef>
              <a:buNone/>
            </a:pPr>
            <a:r>
              <a:rPr lang="en" sz="1800">
                <a:latin typeface="Calibri"/>
                <a:ea typeface="Calibri"/>
                <a:cs typeface="Calibri"/>
                <a:sym typeface="Calibri"/>
              </a:rPr>
              <a:t>December -- Gingerbread House Building </a:t>
            </a:r>
          </a:p>
          <a:p>
            <a:pPr rtl="0">
              <a:spcBef>
                <a:spcPts val="0"/>
              </a:spcBef>
              <a:buNone/>
            </a:pPr>
            <a:r>
              <a:rPr lang="en" sz="1800">
                <a:latin typeface="Calibri"/>
                <a:ea typeface="Calibri"/>
                <a:cs typeface="Calibri"/>
                <a:sym typeface="Calibri"/>
              </a:rPr>
              <a:t>January --  Field Trip -- Monster Mini Golf Field Trip</a:t>
            </a:r>
          </a:p>
          <a:p>
            <a:pPr rtl="0">
              <a:spcBef>
                <a:spcPts val="0"/>
              </a:spcBef>
              <a:buNone/>
            </a:pPr>
            <a:r>
              <a:rPr lang="en" sz="1800">
                <a:latin typeface="Calibri"/>
                <a:ea typeface="Calibri"/>
                <a:cs typeface="Calibri"/>
                <a:sym typeface="Calibri"/>
              </a:rPr>
              <a:t>February -- Valentine’s Day Party</a:t>
            </a:r>
          </a:p>
          <a:p>
            <a:pPr rtl="0">
              <a:spcBef>
                <a:spcPts val="0"/>
              </a:spcBef>
              <a:buNone/>
            </a:pPr>
            <a:r>
              <a:rPr lang="en" sz="1800">
                <a:latin typeface="Calibri"/>
                <a:ea typeface="Calibri"/>
                <a:cs typeface="Calibri"/>
                <a:sym typeface="Calibri"/>
              </a:rPr>
              <a:t>March -- </a:t>
            </a:r>
          </a:p>
          <a:p>
            <a:pPr rtl="0">
              <a:spcBef>
                <a:spcPts val="0"/>
              </a:spcBef>
              <a:buNone/>
            </a:pPr>
            <a:r>
              <a:rPr lang="en" sz="1800">
                <a:latin typeface="Calibri"/>
                <a:ea typeface="Calibri"/>
                <a:cs typeface="Calibri"/>
                <a:sym typeface="Calibri"/>
              </a:rPr>
              <a:t>April -- </a:t>
            </a:r>
          </a:p>
          <a:p>
            <a:pPr rtl="0">
              <a:spcBef>
                <a:spcPts val="0"/>
              </a:spcBef>
              <a:buNone/>
            </a:pPr>
            <a:r>
              <a:rPr lang="en" sz="1800">
                <a:latin typeface="Calibri"/>
                <a:ea typeface="Calibri"/>
                <a:cs typeface="Calibri"/>
                <a:sym typeface="Calibri"/>
              </a:rPr>
              <a:t>May -- Field Day &amp; Field Trip -- The Chesapeake Bay Environmental Center</a:t>
            </a:r>
          </a:p>
          <a:p>
            <a:pPr>
              <a:spcBef>
                <a:spcPts val="0"/>
              </a:spcBef>
              <a:buNone/>
            </a:pPr>
            <a:r>
              <a:rPr lang="en" sz="1800">
                <a:latin typeface="Calibri"/>
                <a:ea typeface="Calibri"/>
                <a:cs typeface="Calibri"/>
                <a:sym typeface="Calibri"/>
              </a:rPr>
              <a:t>June -- The Grammy’s &amp; Field Trip -- Lake Elkhorn Nature Walk</a:t>
            </a:r>
          </a:p>
        </p:txBody>
      </p:sp>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PARCC</a:t>
            </a:r>
          </a:p>
        </p:txBody>
      </p:sp>
      <p:sp>
        <p:nvSpPr>
          <p:cNvPr id="118" name="Shape 11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lnSpc>
                <a:spcPct val="115000"/>
              </a:lnSpc>
              <a:spcBef>
                <a:spcPts val="800"/>
              </a:spcBef>
              <a:buNone/>
            </a:pPr>
            <a:r>
              <a:rPr lang="en" sz="2400">
                <a:solidFill>
                  <a:srgbClr val="000000"/>
                </a:solidFill>
                <a:latin typeface="Calibri"/>
                <a:ea typeface="Calibri"/>
                <a:cs typeface="Calibri"/>
                <a:sym typeface="Calibri"/>
              </a:rPr>
              <a:t>Partnership for Assessment of Readiness for College and Careers</a:t>
            </a:r>
          </a:p>
          <a:p>
            <a:pPr rtl="0">
              <a:lnSpc>
                <a:spcPct val="115000"/>
              </a:lnSpc>
              <a:spcBef>
                <a:spcPts val="800"/>
              </a:spcBef>
              <a:buNone/>
            </a:pPr>
            <a:endParaRPr sz="2400">
              <a:solidFill>
                <a:srgbClr val="000000"/>
              </a:solidFill>
              <a:latin typeface="Calibri"/>
              <a:ea typeface="Calibri"/>
              <a:cs typeface="Calibri"/>
              <a:sym typeface="Calibri"/>
            </a:endParaRPr>
          </a:p>
          <a:p>
            <a:pPr rtl="0">
              <a:lnSpc>
                <a:spcPct val="115000"/>
              </a:lnSpc>
              <a:spcBef>
                <a:spcPts val="800"/>
              </a:spcBef>
              <a:buNone/>
            </a:pPr>
            <a:r>
              <a:rPr lang="en" sz="2400">
                <a:solidFill>
                  <a:srgbClr val="000000"/>
                </a:solidFill>
                <a:latin typeface="Calibri"/>
                <a:ea typeface="Calibri"/>
                <a:cs typeface="Calibri"/>
                <a:sym typeface="Calibri"/>
              </a:rPr>
              <a:t>•The PARCC assessment is administered in April</a:t>
            </a:r>
          </a:p>
          <a:p>
            <a:pPr rtl="0">
              <a:lnSpc>
                <a:spcPct val="115000"/>
              </a:lnSpc>
              <a:spcBef>
                <a:spcPts val="800"/>
              </a:spcBef>
              <a:buNone/>
            </a:pPr>
            <a:r>
              <a:rPr lang="en" sz="2400">
                <a:solidFill>
                  <a:srgbClr val="000000"/>
                </a:solidFill>
                <a:latin typeface="Calibri"/>
                <a:ea typeface="Calibri"/>
                <a:cs typeface="Calibri"/>
                <a:sym typeface="Calibri"/>
              </a:rPr>
              <a:t>•The PARCC assessment measures  student’s achievement in English Language (ELA) Literacy and Mathematics based on the learning standards contained in the Common Core  State Standards.</a:t>
            </a:r>
          </a:p>
          <a:p>
            <a:pPr>
              <a:spcBef>
                <a:spcPts val="0"/>
              </a:spcBef>
              <a:buNone/>
            </a:pPr>
            <a:endParaRPr/>
          </a:p>
        </p:txBody>
      </p:sp>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latin typeface="Calibri"/>
                <a:ea typeface="Calibri"/>
                <a:cs typeface="Calibri"/>
                <a:sym typeface="Calibri"/>
              </a:rPr>
              <a:t>MAP -- </a:t>
            </a:r>
            <a:r>
              <a:rPr lang="en" sz="2400">
                <a:latin typeface="Calibri"/>
                <a:ea typeface="Calibri"/>
                <a:cs typeface="Calibri"/>
                <a:sym typeface="Calibri"/>
              </a:rPr>
              <a:t>Measures of Academic Performance</a:t>
            </a:r>
          </a:p>
        </p:txBody>
      </p:sp>
      <p:sp>
        <p:nvSpPr>
          <p:cNvPr id="124" name="Shape 12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lnSpc>
                <a:spcPct val="115000"/>
              </a:lnSpc>
              <a:spcBef>
                <a:spcPts val="400"/>
              </a:spcBef>
              <a:buNone/>
            </a:pPr>
            <a:r>
              <a:rPr lang="en" sz="1800">
                <a:solidFill>
                  <a:srgbClr val="000000"/>
                </a:solidFill>
              </a:rPr>
              <a:t>•</a:t>
            </a:r>
            <a:r>
              <a:rPr lang="en" sz="1800">
                <a:solidFill>
                  <a:srgbClr val="000000"/>
                </a:solidFill>
                <a:latin typeface="Calibri"/>
                <a:ea typeface="Calibri"/>
                <a:cs typeface="Calibri"/>
                <a:sym typeface="Calibri"/>
              </a:rPr>
              <a:t>Designed to measure student growth.</a:t>
            </a:r>
          </a:p>
          <a:p>
            <a:pPr lvl="0" rtl="0">
              <a:lnSpc>
                <a:spcPct val="115000"/>
              </a:lnSpc>
              <a:spcBef>
                <a:spcPts val="400"/>
              </a:spcBef>
              <a:buNone/>
            </a:pPr>
            <a:endParaRPr sz="1800">
              <a:solidFill>
                <a:srgbClr val="000000"/>
              </a:solidFill>
              <a:latin typeface="Calibri"/>
              <a:ea typeface="Calibri"/>
              <a:cs typeface="Calibri"/>
              <a:sym typeface="Calibri"/>
            </a:endParaRPr>
          </a:p>
          <a:p>
            <a:pPr rtl="0">
              <a:lnSpc>
                <a:spcPct val="115000"/>
              </a:lnSpc>
              <a:spcBef>
                <a:spcPts val="400"/>
              </a:spcBef>
              <a:buNone/>
            </a:pPr>
            <a:r>
              <a:rPr lang="en" sz="1800">
                <a:solidFill>
                  <a:srgbClr val="000000"/>
                </a:solidFill>
                <a:latin typeface="Calibri"/>
                <a:ea typeface="Calibri"/>
                <a:cs typeface="Calibri"/>
                <a:sym typeface="Calibri"/>
              </a:rPr>
              <a:t>•Determines instructional strengths and needs.</a:t>
            </a:r>
          </a:p>
          <a:p>
            <a:pPr lvl="0" rtl="0">
              <a:lnSpc>
                <a:spcPct val="115000"/>
              </a:lnSpc>
              <a:spcBef>
                <a:spcPts val="400"/>
              </a:spcBef>
              <a:buNone/>
            </a:pPr>
            <a:endParaRPr sz="1800">
              <a:solidFill>
                <a:srgbClr val="000000"/>
              </a:solidFill>
              <a:latin typeface="Calibri"/>
              <a:ea typeface="Calibri"/>
              <a:cs typeface="Calibri"/>
              <a:sym typeface="Calibri"/>
            </a:endParaRPr>
          </a:p>
          <a:p>
            <a:pPr rtl="0">
              <a:lnSpc>
                <a:spcPct val="115000"/>
              </a:lnSpc>
              <a:spcBef>
                <a:spcPts val="400"/>
              </a:spcBef>
              <a:buNone/>
            </a:pPr>
            <a:r>
              <a:rPr lang="en" sz="1800">
                <a:solidFill>
                  <a:srgbClr val="000000"/>
                </a:solidFill>
                <a:latin typeface="Calibri"/>
                <a:ea typeface="Calibri"/>
                <a:cs typeface="Calibri"/>
                <a:sym typeface="Calibri"/>
              </a:rPr>
              <a:t>•MAP will be taken on the computer and adapts to each individual student.</a:t>
            </a:r>
          </a:p>
          <a:p>
            <a:pPr lvl="0" rtl="0">
              <a:lnSpc>
                <a:spcPct val="115000"/>
              </a:lnSpc>
              <a:spcBef>
                <a:spcPts val="400"/>
              </a:spcBef>
              <a:buNone/>
            </a:pPr>
            <a:endParaRPr sz="1800">
              <a:solidFill>
                <a:srgbClr val="000000"/>
              </a:solidFill>
              <a:latin typeface="Calibri"/>
              <a:ea typeface="Calibri"/>
              <a:cs typeface="Calibri"/>
              <a:sym typeface="Calibri"/>
            </a:endParaRPr>
          </a:p>
          <a:p>
            <a:pPr rtl="0">
              <a:lnSpc>
                <a:spcPct val="115000"/>
              </a:lnSpc>
              <a:spcBef>
                <a:spcPts val="400"/>
              </a:spcBef>
              <a:buNone/>
            </a:pPr>
            <a:r>
              <a:rPr lang="en" sz="1800">
                <a:solidFill>
                  <a:srgbClr val="000000"/>
                </a:solidFill>
                <a:latin typeface="Calibri"/>
                <a:ea typeface="Calibri"/>
                <a:cs typeface="Calibri"/>
                <a:sym typeface="Calibri"/>
              </a:rPr>
              <a:t>•MAP will be administered approximately 3 times per year (October, January, May)</a:t>
            </a:r>
          </a:p>
          <a:p>
            <a:pPr lvl="0" rtl="0">
              <a:lnSpc>
                <a:spcPct val="115000"/>
              </a:lnSpc>
              <a:spcBef>
                <a:spcPts val="400"/>
              </a:spcBef>
              <a:buNone/>
            </a:pPr>
            <a:endParaRPr sz="1800">
              <a:solidFill>
                <a:srgbClr val="000000"/>
              </a:solidFill>
              <a:latin typeface="Calibri"/>
              <a:ea typeface="Calibri"/>
              <a:cs typeface="Calibri"/>
              <a:sym typeface="Calibri"/>
            </a:endParaRPr>
          </a:p>
          <a:p>
            <a:pPr lvl="0" rtl="0">
              <a:lnSpc>
                <a:spcPct val="115000"/>
              </a:lnSpc>
              <a:spcBef>
                <a:spcPts val="400"/>
              </a:spcBef>
              <a:buNone/>
            </a:pPr>
            <a:r>
              <a:rPr lang="en" sz="1800">
                <a:solidFill>
                  <a:srgbClr val="000000"/>
                </a:solidFill>
                <a:latin typeface="Calibri"/>
                <a:ea typeface="Calibri"/>
                <a:cs typeface="Calibri"/>
                <a:sym typeface="Calibri"/>
              </a:rPr>
              <a:t>•MAP assessments are aligned to the national Common Core Standards for Mathematics and Reading that can be measured using multiple-choice items.</a:t>
            </a:r>
          </a:p>
          <a:p>
            <a:pPr lvl="0" rtl="0">
              <a:lnSpc>
                <a:spcPct val="115000"/>
              </a:lnSpc>
              <a:spcBef>
                <a:spcPts val="400"/>
              </a:spcBef>
              <a:buNone/>
            </a:pPr>
            <a:endParaRPr sz="1800">
              <a:solidFill>
                <a:srgbClr val="000000"/>
              </a:solidFill>
              <a:latin typeface="Calibri"/>
              <a:ea typeface="Calibri"/>
              <a:cs typeface="Calibri"/>
              <a:sym typeface="Calibri"/>
            </a:endParaRPr>
          </a:p>
          <a:p>
            <a:pPr rtl="0">
              <a:spcBef>
                <a:spcPts val="0"/>
              </a:spcBef>
              <a:buNone/>
            </a:pPr>
            <a:endParaRPr sz="1200">
              <a:solidFill>
                <a:srgbClr val="000000"/>
              </a:solidFill>
              <a:latin typeface="Calibri"/>
              <a:ea typeface="Calibri"/>
              <a:cs typeface="Calibri"/>
              <a:sym typeface="Calibri"/>
            </a:endParaRPr>
          </a:p>
        </p:txBody>
      </p:sp>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139527"/>
            <a:ext cx="822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2"/>
              </a:buClr>
              <a:buSzPct val="25000"/>
              <a:buFont typeface="Arial"/>
              <a:buNone/>
            </a:pPr>
            <a:r>
              <a:rPr lang="en" sz="3600" b="1" i="0" u="none" strike="noStrike" cap="none" baseline="0">
                <a:solidFill>
                  <a:schemeClr val="dk2"/>
                </a:solidFill>
                <a:latin typeface="Arial"/>
                <a:ea typeface="Arial"/>
                <a:cs typeface="Arial"/>
                <a:sym typeface="Arial"/>
              </a:rPr>
              <a:t>ELA Daily Schedule	</a:t>
            </a:r>
          </a:p>
        </p:txBody>
      </p:sp>
      <p:sp>
        <p:nvSpPr>
          <p:cNvPr id="174" name="Shape 174"/>
          <p:cNvSpPr txBox="1">
            <a:spLocks noGrp="1"/>
          </p:cNvSpPr>
          <p:nvPr>
            <p:ph type="body" idx="1"/>
          </p:nvPr>
        </p:nvSpPr>
        <p:spPr>
          <a:xfrm>
            <a:off x="457200" y="1200150"/>
            <a:ext cx="8229600" cy="37256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3000" b="0" i="0" u="sng" strike="noStrike" cap="none" baseline="0">
                <a:solidFill>
                  <a:schemeClr val="dk1"/>
                </a:solidFill>
                <a:latin typeface="Arial"/>
                <a:ea typeface="Arial"/>
                <a:cs typeface="Arial"/>
                <a:sym typeface="Arial"/>
              </a:rPr>
              <a:t>Reading (75 minutes)</a:t>
            </a:r>
          </a:p>
          <a:p>
            <a:pPr marL="0" marR="0" lvl="0" indent="0" algn="l" rtl="0">
              <a:lnSpc>
                <a:spcPct val="100000"/>
              </a:lnSpc>
              <a:spcBef>
                <a:spcPts val="0"/>
              </a:spcBef>
              <a:spcAft>
                <a:spcPts val="0"/>
              </a:spcAft>
              <a:buClr>
                <a:schemeClr val="dk1"/>
              </a:buClr>
              <a:buSzPct val="25000"/>
              <a:buFont typeface="Arial"/>
              <a:buNone/>
            </a:pPr>
            <a:r>
              <a:rPr lang="en" sz="3000" b="0" i="0" u="none" strike="noStrike" cap="none" baseline="0">
                <a:solidFill>
                  <a:schemeClr val="dk1"/>
                </a:solidFill>
                <a:latin typeface="Arial"/>
                <a:ea typeface="Arial"/>
                <a:cs typeface="Arial"/>
                <a:sym typeface="Arial"/>
              </a:rPr>
              <a:t>Building Vocabulary</a:t>
            </a:r>
          </a:p>
          <a:p>
            <a:pPr marL="0" marR="0" lvl="0" indent="0" algn="l" rtl="0">
              <a:lnSpc>
                <a:spcPct val="100000"/>
              </a:lnSpc>
              <a:spcBef>
                <a:spcPts val="0"/>
              </a:spcBef>
              <a:spcAft>
                <a:spcPts val="0"/>
              </a:spcAft>
              <a:buClr>
                <a:schemeClr val="dk1"/>
              </a:buClr>
              <a:buSzPct val="25000"/>
              <a:buFont typeface="Arial"/>
              <a:buNone/>
            </a:pPr>
            <a:r>
              <a:rPr lang="en" sz="3000" b="0" i="0" u="none" strike="noStrike" cap="none" baseline="0">
                <a:solidFill>
                  <a:schemeClr val="dk1"/>
                </a:solidFill>
                <a:latin typeface="Arial"/>
                <a:ea typeface="Arial"/>
                <a:cs typeface="Arial"/>
                <a:sym typeface="Arial"/>
              </a:rPr>
              <a:t>Reading Standards</a:t>
            </a:r>
          </a:p>
          <a:p>
            <a:pPr marL="0" marR="0" lvl="0" indent="0" algn="l" rtl="0">
              <a:lnSpc>
                <a:spcPct val="100000"/>
              </a:lnSpc>
              <a:spcBef>
                <a:spcPts val="0"/>
              </a:spcBef>
              <a:spcAft>
                <a:spcPts val="0"/>
              </a:spcAft>
              <a:buClr>
                <a:schemeClr val="dk1"/>
              </a:buClr>
              <a:buFont typeface="Arial"/>
              <a:buNone/>
            </a:pPr>
            <a:endParaRPr sz="3000" b="0" i="0" u="sng"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 sz="3000" b="0" i="0" u="sng" strike="noStrike" cap="none" baseline="0">
                <a:solidFill>
                  <a:schemeClr val="dk1"/>
                </a:solidFill>
                <a:latin typeface="Arial"/>
                <a:ea typeface="Arial"/>
                <a:cs typeface="Arial"/>
                <a:sym typeface="Arial"/>
              </a:rPr>
              <a:t>Writing/Social Studies (45 minutes)</a:t>
            </a:r>
          </a:p>
          <a:p>
            <a:pPr marL="0" marR="0" lvl="0" indent="0" algn="l" rtl="0">
              <a:lnSpc>
                <a:spcPct val="100000"/>
              </a:lnSpc>
              <a:spcBef>
                <a:spcPts val="0"/>
              </a:spcBef>
              <a:spcAft>
                <a:spcPts val="0"/>
              </a:spcAft>
              <a:buClr>
                <a:schemeClr val="dk1"/>
              </a:buClr>
              <a:buSzPct val="25000"/>
              <a:buFont typeface="Arial"/>
              <a:buNone/>
            </a:pPr>
            <a:r>
              <a:rPr lang="en" sz="3000" b="0" i="0" u="none" strike="noStrike" cap="none" baseline="0">
                <a:solidFill>
                  <a:schemeClr val="dk1"/>
                </a:solidFill>
                <a:latin typeface="Arial"/>
                <a:ea typeface="Arial"/>
                <a:cs typeface="Arial"/>
                <a:sym typeface="Arial"/>
              </a:rPr>
              <a:t>Journal Writing</a:t>
            </a:r>
          </a:p>
          <a:p>
            <a:pPr marL="0" marR="0" lvl="0" indent="0" algn="l" rtl="0">
              <a:lnSpc>
                <a:spcPct val="100000"/>
              </a:lnSpc>
              <a:spcBef>
                <a:spcPts val="0"/>
              </a:spcBef>
              <a:spcAft>
                <a:spcPts val="0"/>
              </a:spcAft>
              <a:buClr>
                <a:schemeClr val="dk1"/>
              </a:buClr>
              <a:buSzPct val="25000"/>
              <a:buFont typeface="Arial"/>
              <a:buNone/>
            </a:pPr>
            <a:r>
              <a:rPr lang="en" sz="3000" b="0" i="0" u="none" strike="noStrike" cap="none" baseline="0">
                <a:solidFill>
                  <a:schemeClr val="dk1"/>
                </a:solidFill>
                <a:latin typeface="Arial"/>
                <a:ea typeface="Arial"/>
                <a:cs typeface="Arial"/>
                <a:sym typeface="Arial"/>
              </a:rPr>
              <a:t>Writing Framework OR Social Studies</a:t>
            </a:r>
          </a:p>
          <a:p>
            <a:pPr marL="0" marR="0" lvl="0" indent="0" algn="l" rtl="0">
              <a:lnSpc>
                <a:spcPct val="100000"/>
              </a:lnSpc>
              <a:spcBef>
                <a:spcPts val="0"/>
              </a:spcBef>
              <a:spcAft>
                <a:spcPts val="0"/>
              </a:spcAft>
              <a:buClr>
                <a:schemeClr val="dk1"/>
              </a:buClr>
              <a:buFont typeface="Arial"/>
              <a:buNone/>
            </a:pPr>
            <a:endParaRPr sz="30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p:nvPr/>
        </p:nvSpPr>
        <p:spPr>
          <a:xfrm>
            <a:off x="0" y="470737"/>
            <a:ext cx="9144000" cy="254752"/>
          </a:xfrm>
          <a:prstGeom prst="rect">
            <a:avLst/>
          </a:prstGeom>
          <a:solidFill>
            <a:srgbClr val="008000"/>
          </a:solidFill>
          <a:ln w="9525" cap="flat" cmpd="sng">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180" name="Shape 180"/>
          <p:cNvSpPr/>
          <p:nvPr/>
        </p:nvSpPr>
        <p:spPr>
          <a:xfrm>
            <a:off x="1686484" y="199370"/>
            <a:ext cx="5876968" cy="897170"/>
          </a:xfrm>
          <a:prstGeom prst="rect">
            <a:avLst/>
          </a:prstGeom>
          <a:solidFill>
            <a:schemeClr val="dk2"/>
          </a:solidFill>
          <a:ln w="9525" cap="flat" cmpd="sng">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181" name="Shape 181"/>
          <p:cNvSpPr/>
          <p:nvPr/>
        </p:nvSpPr>
        <p:spPr>
          <a:xfrm>
            <a:off x="1686484" y="295778"/>
            <a:ext cx="5876968" cy="62324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7F5EA"/>
              </a:buClr>
              <a:buSzPct val="25000"/>
              <a:buFont typeface="Calibri"/>
              <a:buNone/>
            </a:pPr>
            <a:r>
              <a:rPr lang="en" sz="4800" b="1" i="0" u="none" strike="noStrike" cap="none" baseline="0">
                <a:solidFill>
                  <a:srgbClr val="F7F5EA"/>
                </a:solidFill>
                <a:latin typeface="Calibri"/>
                <a:ea typeface="Calibri"/>
                <a:cs typeface="Calibri"/>
                <a:sym typeface="Calibri"/>
              </a:rPr>
              <a:t>SMART GOALS</a:t>
            </a:r>
          </a:p>
        </p:txBody>
      </p:sp>
      <p:grpSp>
        <p:nvGrpSpPr>
          <p:cNvPr id="182" name="Shape 182"/>
          <p:cNvGrpSpPr/>
          <p:nvPr/>
        </p:nvGrpSpPr>
        <p:grpSpPr>
          <a:xfrm>
            <a:off x="423387" y="1216263"/>
            <a:ext cx="8420709" cy="3568652"/>
            <a:chOff x="0" y="3831"/>
            <a:chExt cx="8420709" cy="4845550"/>
          </a:xfrm>
        </p:grpSpPr>
        <p:sp>
          <p:nvSpPr>
            <p:cNvPr id="183" name="Shape 183"/>
            <p:cNvSpPr/>
            <p:nvPr/>
          </p:nvSpPr>
          <p:spPr>
            <a:xfrm rot="5400000">
              <a:off x="-159443" y="163276"/>
              <a:ext cx="1062969" cy="744080"/>
            </a:xfrm>
            <a:prstGeom prst="chevron">
              <a:avLst>
                <a:gd name="adj" fmla="val 50000"/>
              </a:avLst>
            </a:prstGeom>
            <a:solidFill>
              <a:srgbClr val="BF504D"/>
            </a:solidFill>
            <a:ln w="25400" cap="flat" cmpd="sng">
              <a:solidFill>
                <a:srgbClr val="BF504D"/>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184" name="Shape 184"/>
            <p:cNvSpPr txBox="1"/>
            <p:nvPr/>
          </p:nvSpPr>
          <p:spPr>
            <a:xfrm>
              <a:off x="0" y="375870"/>
              <a:ext cx="744080" cy="318891"/>
            </a:xfrm>
            <a:prstGeom prst="rect">
              <a:avLst/>
            </a:prstGeom>
            <a:noFill/>
            <a:ln>
              <a:noFill/>
            </a:ln>
          </p:spPr>
          <p:txBody>
            <a:bodyPr lIns="20300" tIns="20300" rIns="20300" bIns="20300" anchor="ctr" anchorCtr="0">
              <a:noAutofit/>
            </a:bodyPr>
            <a:lstStyle/>
            <a:p>
              <a:pPr marL="0" marR="0" lvl="0" indent="0" algn="ctr" rtl="0">
                <a:lnSpc>
                  <a:spcPct val="90000"/>
                </a:lnSpc>
                <a:spcBef>
                  <a:spcPts val="0"/>
                </a:spcBef>
                <a:spcAft>
                  <a:spcPts val="1120"/>
                </a:spcAft>
                <a:buClr>
                  <a:schemeClr val="lt1"/>
                </a:buClr>
                <a:buSzPct val="25000"/>
                <a:buFont typeface="Calibri"/>
                <a:buNone/>
              </a:pPr>
              <a:r>
                <a:rPr lang="en" sz="3200" b="0" i="0" u="none" strike="noStrike" cap="none" baseline="0">
                  <a:solidFill>
                    <a:schemeClr val="lt1"/>
                  </a:solidFill>
                  <a:latin typeface="Calibri"/>
                  <a:ea typeface="Calibri"/>
                  <a:cs typeface="Calibri"/>
                  <a:sym typeface="Calibri"/>
                </a:rPr>
                <a:t>S</a:t>
              </a:r>
            </a:p>
          </p:txBody>
        </p:sp>
        <p:sp>
          <p:nvSpPr>
            <p:cNvPr id="185" name="Shape 185"/>
            <p:cNvSpPr/>
            <p:nvPr/>
          </p:nvSpPr>
          <p:spPr>
            <a:xfrm rot="5400000">
              <a:off x="4236747" y="-3488834"/>
              <a:ext cx="691293" cy="7676630"/>
            </a:xfrm>
            <a:prstGeom prst="round2SameRect">
              <a:avLst>
                <a:gd name="adj1" fmla="val 16667"/>
                <a:gd name="adj2" fmla="val 0"/>
              </a:avLst>
            </a:prstGeom>
            <a:solidFill>
              <a:schemeClr val="lt1">
                <a:alpha val="89411"/>
              </a:schemeClr>
            </a:solidFill>
            <a:ln w="25400" cap="flat" cmpd="sng">
              <a:solidFill>
                <a:srgbClr val="BF504D"/>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186" name="Shape 186"/>
            <p:cNvSpPr txBox="1"/>
            <p:nvPr/>
          </p:nvSpPr>
          <p:spPr>
            <a:xfrm>
              <a:off x="744079" y="37579"/>
              <a:ext cx="7642885" cy="623803"/>
            </a:xfrm>
            <a:prstGeom prst="rect">
              <a:avLst/>
            </a:prstGeom>
            <a:noFill/>
            <a:ln>
              <a:noFill/>
            </a:ln>
          </p:spPr>
          <p:txBody>
            <a:bodyPr lIns="142225" tIns="12700" rIns="12700" bIns="12700" anchor="ctr" anchorCtr="0">
              <a:noAutofit/>
            </a:bodyPr>
            <a:lstStyle/>
            <a:p>
              <a:pPr marL="228600" marR="0" lvl="1" indent="-228600" algn="l" rtl="0">
                <a:lnSpc>
                  <a:spcPct val="90000"/>
                </a:lnSpc>
                <a:spcBef>
                  <a:spcPts val="0"/>
                </a:spcBef>
                <a:spcAft>
                  <a:spcPts val="300"/>
                </a:spcAft>
                <a:buClr>
                  <a:schemeClr val="dk1"/>
                </a:buClr>
                <a:buSzPct val="100000"/>
                <a:buFont typeface="Calibri"/>
                <a:buChar char="•"/>
              </a:pPr>
              <a:r>
                <a:rPr lang="en" sz="2000" b="0" i="0" u="none" strike="noStrike" cap="none" baseline="0">
                  <a:solidFill>
                    <a:schemeClr val="dk1"/>
                  </a:solidFill>
                  <a:latin typeface="Calibri"/>
                  <a:ea typeface="Calibri"/>
                  <a:cs typeface="Calibri"/>
                  <a:sym typeface="Calibri"/>
                </a:rPr>
                <a:t>Specific: State exactly what you want to accomplish (Who, What, Where, Why)</a:t>
              </a:r>
            </a:p>
          </p:txBody>
        </p:sp>
        <p:sp>
          <p:nvSpPr>
            <p:cNvPr id="187" name="Shape 187"/>
            <p:cNvSpPr/>
            <p:nvPr/>
          </p:nvSpPr>
          <p:spPr>
            <a:xfrm rot="5400000">
              <a:off x="-159443" y="1108923"/>
              <a:ext cx="1062969" cy="744080"/>
            </a:xfrm>
            <a:prstGeom prst="chevron">
              <a:avLst>
                <a:gd name="adj" fmla="val 50000"/>
              </a:avLst>
            </a:prstGeom>
            <a:solidFill>
              <a:schemeClr val="accent3"/>
            </a:solidFill>
            <a:ln w="25400" cap="flat" cmpd="sng">
              <a:solidFill>
                <a:schemeClr val="accent3"/>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188" name="Shape 188"/>
            <p:cNvSpPr txBox="1"/>
            <p:nvPr/>
          </p:nvSpPr>
          <p:spPr>
            <a:xfrm>
              <a:off x="0" y="1321516"/>
              <a:ext cx="744080" cy="318891"/>
            </a:xfrm>
            <a:prstGeom prst="rect">
              <a:avLst/>
            </a:prstGeom>
            <a:noFill/>
            <a:ln>
              <a:noFill/>
            </a:ln>
          </p:spPr>
          <p:txBody>
            <a:bodyPr lIns="20300" tIns="20300" rIns="20300" bIns="20300" anchor="ctr" anchorCtr="0">
              <a:noAutofit/>
            </a:bodyPr>
            <a:lstStyle/>
            <a:p>
              <a:pPr marL="0" marR="0" lvl="0" indent="0" algn="ctr" rtl="0">
                <a:lnSpc>
                  <a:spcPct val="90000"/>
                </a:lnSpc>
                <a:spcBef>
                  <a:spcPts val="0"/>
                </a:spcBef>
                <a:spcAft>
                  <a:spcPts val="1120"/>
                </a:spcAft>
                <a:buClr>
                  <a:schemeClr val="lt1"/>
                </a:buClr>
                <a:buSzPct val="25000"/>
                <a:buFont typeface="Calibri"/>
                <a:buNone/>
              </a:pPr>
              <a:r>
                <a:rPr lang="en" sz="3200" b="0" i="0" u="none" strike="noStrike" cap="none" baseline="0">
                  <a:solidFill>
                    <a:schemeClr val="lt1"/>
                  </a:solidFill>
                  <a:latin typeface="Calibri"/>
                  <a:ea typeface="Calibri"/>
                  <a:cs typeface="Calibri"/>
                  <a:sym typeface="Calibri"/>
                </a:rPr>
                <a:t>M</a:t>
              </a:r>
            </a:p>
          </p:txBody>
        </p:sp>
        <p:sp>
          <p:nvSpPr>
            <p:cNvPr id="189" name="Shape 189"/>
            <p:cNvSpPr/>
            <p:nvPr/>
          </p:nvSpPr>
          <p:spPr>
            <a:xfrm rot="5400000">
              <a:off x="4236928" y="-2543371"/>
              <a:ext cx="690931" cy="7676630"/>
            </a:xfrm>
            <a:prstGeom prst="round2SameRect">
              <a:avLst>
                <a:gd name="adj1" fmla="val 16667"/>
                <a:gd name="adj2" fmla="val 0"/>
              </a:avLst>
            </a:prstGeom>
            <a:solidFill>
              <a:schemeClr val="lt1">
                <a:alpha val="89411"/>
              </a:schemeClr>
            </a:solidFill>
            <a:ln w="25400" cap="flat" cmpd="sng">
              <a:solidFill>
                <a:schemeClr val="accent3"/>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190" name="Shape 190"/>
            <p:cNvSpPr txBox="1"/>
            <p:nvPr/>
          </p:nvSpPr>
          <p:spPr>
            <a:xfrm>
              <a:off x="744079" y="983204"/>
              <a:ext cx="7642903" cy="623475"/>
            </a:xfrm>
            <a:prstGeom prst="rect">
              <a:avLst/>
            </a:prstGeom>
            <a:noFill/>
            <a:ln>
              <a:noFill/>
            </a:ln>
          </p:spPr>
          <p:txBody>
            <a:bodyPr lIns="142225" tIns="12700" rIns="12700" bIns="12700" anchor="ctr" anchorCtr="0">
              <a:noAutofit/>
            </a:bodyPr>
            <a:lstStyle/>
            <a:p>
              <a:pPr marL="228600" marR="0" lvl="1" indent="-228600" algn="l" rtl="0">
                <a:lnSpc>
                  <a:spcPct val="90000"/>
                </a:lnSpc>
                <a:spcBef>
                  <a:spcPts val="0"/>
                </a:spcBef>
                <a:spcAft>
                  <a:spcPts val="300"/>
                </a:spcAft>
                <a:buClr>
                  <a:schemeClr val="dk1"/>
                </a:buClr>
                <a:buSzPct val="100000"/>
                <a:buFont typeface="Calibri"/>
                <a:buChar char="•"/>
              </a:pPr>
              <a:r>
                <a:rPr lang="en" sz="2000" b="0" i="0" u="none" strike="noStrike" cap="none" baseline="0">
                  <a:solidFill>
                    <a:schemeClr val="dk1"/>
                  </a:solidFill>
                  <a:latin typeface="Calibri"/>
                  <a:ea typeface="Calibri"/>
                  <a:cs typeface="Calibri"/>
                  <a:sym typeface="Calibri"/>
                </a:rPr>
                <a:t>Measurable: How will you show that you have met your goal? (How much? How many?)</a:t>
              </a:r>
            </a:p>
          </p:txBody>
        </p:sp>
        <p:sp>
          <p:nvSpPr>
            <p:cNvPr id="191" name="Shape 191"/>
            <p:cNvSpPr/>
            <p:nvPr/>
          </p:nvSpPr>
          <p:spPr>
            <a:xfrm rot="5400000">
              <a:off x="-159443" y="2054567"/>
              <a:ext cx="1062969" cy="744080"/>
            </a:xfrm>
            <a:prstGeom prst="chevron">
              <a:avLst>
                <a:gd name="adj" fmla="val 50000"/>
              </a:avLst>
            </a:prstGeom>
            <a:solidFill>
              <a:schemeClr val="accent4"/>
            </a:solidFill>
            <a:ln w="25400" cap="flat" cmpd="sng">
              <a:solidFill>
                <a:schemeClr val="accent4"/>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192" name="Shape 192"/>
            <p:cNvSpPr txBox="1"/>
            <p:nvPr/>
          </p:nvSpPr>
          <p:spPr>
            <a:xfrm>
              <a:off x="0" y="2267160"/>
              <a:ext cx="744080" cy="318891"/>
            </a:xfrm>
            <a:prstGeom prst="rect">
              <a:avLst/>
            </a:prstGeom>
            <a:noFill/>
            <a:ln>
              <a:noFill/>
            </a:ln>
          </p:spPr>
          <p:txBody>
            <a:bodyPr lIns="20300" tIns="20300" rIns="20300" bIns="20300" anchor="ctr" anchorCtr="0">
              <a:noAutofit/>
            </a:bodyPr>
            <a:lstStyle/>
            <a:p>
              <a:pPr marL="0" marR="0" lvl="0" indent="0" algn="ctr" rtl="0">
                <a:lnSpc>
                  <a:spcPct val="90000"/>
                </a:lnSpc>
                <a:spcBef>
                  <a:spcPts val="0"/>
                </a:spcBef>
                <a:spcAft>
                  <a:spcPts val="1120"/>
                </a:spcAft>
                <a:buClr>
                  <a:schemeClr val="lt1"/>
                </a:buClr>
                <a:buSzPct val="25000"/>
                <a:buFont typeface="Calibri"/>
                <a:buNone/>
              </a:pPr>
              <a:r>
                <a:rPr lang="en" sz="3200" b="0" i="0" u="none" strike="noStrike" cap="none" baseline="0">
                  <a:solidFill>
                    <a:schemeClr val="lt1"/>
                  </a:solidFill>
                  <a:latin typeface="Calibri"/>
                  <a:ea typeface="Calibri"/>
                  <a:cs typeface="Calibri"/>
                  <a:sym typeface="Calibri"/>
                </a:rPr>
                <a:t>A</a:t>
              </a:r>
            </a:p>
          </p:txBody>
        </p:sp>
        <p:sp>
          <p:nvSpPr>
            <p:cNvPr id="193" name="Shape 193"/>
            <p:cNvSpPr/>
            <p:nvPr/>
          </p:nvSpPr>
          <p:spPr>
            <a:xfrm rot="5400000">
              <a:off x="4236928" y="-1597726"/>
              <a:ext cx="690931" cy="7676630"/>
            </a:xfrm>
            <a:prstGeom prst="round2SameRect">
              <a:avLst>
                <a:gd name="adj1" fmla="val 16667"/>
                <a:gd name="adj2" fmla="val 0"/>
              </a:avLst>
            </a:prstGeom>
            <a:solidFill>
              <a:schemeClr val="lt1">
                <a:alpha val="89411"/>
              </a:schemeClr>
            </a:solidFill>
            <a:ln w="25400" cap="flat" cmpd="sng">
              <a:solidFill>
                <a:schemeClr val="accent4"/>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194" name="Shape 194"/>
            <p:cNvSpPr txBox="1"/>
            <p:nvPr/>
          </p:nvSpPr>
          <p:spPr>
            <a:xfrm>
              <a:off x="744079" y="1928850"/>
              <a:ext cx="7642903" cy="623475"/>
            </a:xfrm>
            <a:prstGeom prst="rect">
              <a:avLst/>
            </a:prstGeom>
            <a:noFill/>
            <a:ln>
              <a:noFill/>
            </a:ln>
          </p:spPr>
          <p:txBody>
            <a:bodyPr lIns="142225" tIns="12700" rIns="12700" bIns="12700" anchor="ctr" anchorCtr="0">
              <a:noAutofit/>
            </a:bodyPr>
            <a:lstStyle/>
            <a:p>
              <a:pPr marL="228600" marR="0" lvl="1" indent="-228600" algn="l" rtl="0">
                <a:lnSpc>
                  <a:spcPct val="90000"/>
                </a:lnSpc>
                <a:spcBef>
                  <a:spcPts val="0"/>
                </a:spcBef>
                <a:spcAft>
                  <a:spcPts val="300"/>
                </a:spcAft>
                <a:buClr>
                  <a:schemeClr val="dk1"/>
                </a:buClr>
                <a:buSzPct val="100000"/>
                <a:buFont typeface="Calibri"/>
                <a:buChar char="•"/>
              </a:pPr>
              <a:r>
                <a:rPr lang="en" sz="2000" b="0" i="0" u="none" strike="noStrike" cap="none" baseline="0">
                  <a:solidFill>
                    <a:schemeClr val="dk1"/>
                  </a:solidFill>
                  <a:latin typeface="Calibri"/>
                  <a:ea typeface="Calibri"/>
                  <a:cs typeface="Calibri"/>
                  <a:sym typeface="Calibri"/>
                </a:rPr>
                <a:t>Achievable: Is this a realistic goal? How can it be accomplished?</a:t>
              </a:r>
            </a:p>
          </p:txBody>
        </p:sp>
        <p:sp>
          <p:nvSpPr>
            <p:cNvPr id="195" name="Shape 195"/>
            <p:cNvSpPr/>
            <p:nvPr/>
          </p:nvSpPr>
          <p:spPr>
            <a:xfrm rot="5400000">
              <a:off x="-159443" y="3000212"/>
              <a:ext cx="1062969" cy="744080"/>
            </a:xfrm>
            <a:prstGeom prst="chevron">
              <a:avLst>
                <a:gd name="adj" fmla="val 50000"/>
              </a:avLst>
            </a:prstGeom>
            <a:solidFill>
              <a:srgbClr val="49ACC5"/>
            </a:solidFill>
            <a:ln w="25400" cap="flat" cmpd="sng">
              <a:solidFill>
                <a:srgbClr val="49ACC5"/>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196" name="Shape 196"/>
            <p:cNvSpPr txBox="1"/>
            <p:nvPr/>
          </p:nvSpPr>
          <p:spPr>
            <a:xfrm>
              <a:off x="0" y="3212807"/>
              <a:ext cx="744080" cy="318891"/>
            </a:xfrm>
            <a:prstGeom prst="rect">
              <a:avLst/>
            </a:prstGeom>
            <a:noFill/>
            <a:ln>
              <a:noFill/>
            </a:ln>
          </p:spPr>
          <p:txBody>
            <a:bodyPr lIns="20300" tIns="20300" rIns="20300" bIns="20300" anchor="ctr" anchorCtr="0">
              <a:noAutofit/>
            </a:bodyPr>
            <a:lstStyle/>
            <a:p>
              <a:pPr marL="0" marR="0" lvl="0" indent="0" algn="ctr" rtl="0">
                <a:lnSpc>
                  <a:spcPct val="90000"/>
                </a:lnSpc>
                <a:spcBef>
                  <a:spcPts val="0"/>
                </a:spcBef>
                <a:spcAft>
                  <a:spcPts val="1120"/>
                </a:spcAft>
                <a:buClr>
                  <a:schemeClr val="lt1"/>
                </a:buClr>
                <a:buSzPct val="25000"/>
                <a:buFont typeface="Calibri"/>
                <a:buNone/>
              </a:pPr>
              <a:r>
                <a:rPr lang="en" sz="3200" b="0" i="0" u="none" strike="noStrike" cap="none" baseline="0">
                  <a:solidFill>
                    <a:schemeClr val="lt1"/>
                  </a:solidFill>
                  <a:latin typeface="Calibri"/>
                  <a:ea typeface="Calibri"/>
                  <a:cs typeface="Calibri"/>
                  <a:sym typeface="Calibri"/>
                </a:rPr>
                <a:t>R</a:t>
              </a:r>
            </a:p>
          </p:txBody>
        </p:sp>
        <p:sp>
          <p:nvSpPr>
            <p:cNvPr id="197" name="Shape 197"/>
            <p:cNvSpPr/>
            <p:nvPr/>
          </p:nvSpPr>
          <p:spPr>
            <a:xfrm rot="5400000">
              <a:off x="4236928" y="-652082"/>
              <a:ext cx="690931" cy="7676630"/>
            </a:xfrm>
            <a:prstGeom prst="round2SameRect">
              <a:avLst>
                <a:gd name="adj1" fmla="val 16667"/>
                <a:gd name="adj2" fmla="val 0"/>
              </a:avLst>
            </a:prstGeom>
            <a:solidFill>
              <a:schemeClr val="lt1">
                <a:alpha val="89411"/>
              </a:schemeClr>
            </a:solidFill>
            <a:ln w="25400" cap="flat" cmpd="sng">
              <a:solidFill>
                <a:srgbClr val="49ACC5"/>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198" name="Shape 198"/>
            <p:cNvSpPr txBox="1"/>
            <p:nvPr/>
          </p:nvSpPr>
          <p:spPr>
            <a:xfrm>
              <a:off x="744079" y="2874496"/>
              <a:ext cx="7642903" cy="623475"/>
            </a:xfrm>
            <a:prstGeom prst="rect">
              <a:avLst/>
            </a:prstGeom>
            <a:noFill/>
            <a:ln>
              <a:noFill/>
            </a:ln>
          </p:spPr>
          <p:txBody>
            <a:bodyPr lIns="142225" tIns="12700" rIns="12700" bIns="12700" anchor="ctr" anchorCtr="0">
              <a:noAutofit/>
            </a:bodyPr>
            <a:lstStyle/>
            <a:p>
              <a:pPr marL="228600" marR="0" lvl="1" indent="-228600" algn="l" rtl="0">
                <a:lnSpc>
                  <a:spcPct val="90000"/>
                </a:lnSpc>
                <a:spcBef>
                  <a:spcPts val="0"/>
                </a:spcBef>
                <a:spcAft>
                  <a:spcPts val="300"/>
                </a:spcAft>
                <a:buClr>
                  <a:schemeClr val="dk1"/>
                </a:buClr>
                <a:buSzPct val="100000"/>
                <a:buFont typeface="Calibri"/>
                <a:buChar char="•"/>
              </a:pPr>
              <a:r>
                <a:rPr lang="en" sz="2000" b="0" i="0" u="none" strike="noStrike" cap="none" baseline="0">
                  <a:solidFill>
                    <a:schemeClr val="dk1"/>
                  </a:solidFill>
                  <a:latin typeface="Calibri"/>
                  <a:ea typeface="Calibri"/>
                  <a:cs typeface="Calibri"/>
                  <a:sym typeface="Calibri"/>
                </a:rPr>
                <a:t>Relevant: How does this goal tie into your key responsibilities?  How is it important both inside and outside of school?</a:t>
              </a:r>
            </a:p>
          </p:txBody>
        </p:sp>
        <p:sp>
          <p:nvSpPr>
            <p:cNvPr id="199" name="Shape 199"/>
            <p:cNvSpPr/>
            <p:nvPr/>
          </p:nvSpPr>
          <p:spPr>
            <a:xfrm rot="5400000">
              <a:off x="-159443" y="3945857"/>
              <a:ext cx="1062969" cy="744080"/>
            </a:xfrm>
            <a:prstGeom prst="chevron">
              <a:avLst>
                <a:gd name="adj" fmla="val 50000"/>
              </a:avLst>
            </a:prstGeom>
            <a:solidFill>
              <a:srgbClr val="F79543"/>
            </a:solidFill>
            <a:ln w="25400" cap="flat" cmpd="sng">
              <a:solidFill>
                <a:srgbClr val="F79543"/>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200" name="Shape 200"/>
            <p:cNvSpPr txBox="1"/>
            <p:nvPr/>
          </p:nvSpPr>
          <p:spPr>
            <a:xfrm>
              <a:off x="0" y="4158451"/>
              <a:ext cx="744080" cy="318891"/>
            </a:xfrm>
            <a:prstGeom prst="rect">
              <a:avLst/>
            </a:prstGeom>
            <a:noFill/>
            <a:ln>
              <a:noFill/>
            </a:ln>
          </p:spPr>
          <p:txBody>
            <a:bodyPr lIns="20300" tIns="20300" rIns="20300" bIns="20300" anchor="ctr" anchorCtr="0">
              <a:noAutofit/>
            </a:bodyPr>
            <a:lstStyle/>
            <a:p>
              <a:pPr marL="0" marR="0" lvl="0" indent="0" algn="ctr" rtl="0">
                <a:lnSpc>
                  <a:spcPct val="90000"/>
                </a:lnSpc>
                <a:spcBef>
                  <a:spcPts val="0"/>
                </a:spcBef>
                <a:spcAft>
                  <a:spcPts val="1120"/>
                </a:spcAft>
                <a:buClr>
                  <a:schemeClr val="lt1"/>
                </a:buClr>
                <a:buSzPct val="25000"/>
                <a:buFont typeface="Calibri"/>
                <a:buNone/>
              </a:pPr>
              <a:r>
                <a:rPr lang="en" sz="3200" b="0" i="0" u="none" strike="noStrike" cap="none" baseline="0">
                  <a:solidFill>
                    <a:schemeClr val="lt1"/>
                  </a:solidFill>
                  <a:latin typeface="Calibri"/>
                  <a:ea typeface="Calibri"/>
                  <a:cs typeface="Calibri"/>
                  <a:sym typeface="Calibri"/>
                </a:rPr>
                <a:t>T</a:t>
              </a:r>
            </a:p>
          </p:txBody>
        </p:sp>
        <p:sp>
          <p:nvSpPr>
            <p:cNvPr id="201" name="Shape 201"/>
            <p:cNvSpPr/>
            <p:nvPr/>
          </p:nvSpPr>
          <p:spPr>
            <a:xfrm rot="5400000">
              <a:off x="4236928" y="293561"/>
              <a:ext cx="690931" cy="7676630"/>
            </a:xfrm>
            <a:prstGeom prst="round2SameRect">
              <a:avLst>
                <a:gd name="adj1" fmla="val 16667"/>
                <a:gd name="adj2" fmla="val 0"/>
              </a:avLst>
            </a:prstGeom>
            <a:solidFill>
              <a:schemeClr val="lt1">
                <a:alpha val="89411"/>
              </a:schemeClr>
            </a:solidFill>
            <a:ln w="25400" cap="flat" cmpd="sng">
              <a:solidFill>
                <a:srgbClr val="F79543"/>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202" name="Shape 202"/>
            <p:cNvSpPr txBox="1"/>
            <p:nvPr/>
          </p:nvSpPr>
          <p:spPr>
            <a:xfrm>
              <a:off x="744079" y="3820139"/>
              <a:ext cx="7642903" cy="623475"/>
            </a:xfrm>
            <a:prstGeom prst="rect">
              <a:avLst/>
            </a:prstGeom>
            <a:noFill/>
            <a:ln>
              <a:noFill/>
            </a:ln>
          </p:spPr>
          <p:txBody>
            <a:bodyPr lIns="142225" tIns="12700" rIns="12700" bIns="12700" anchor="ctr" anchorCtr="0">
              <a:noAutofit/>
            </a:bodyPr>
            <a:lstStyle/>
            <a:p>
              <a:pPr marL="228600" marR="0" lvl="1" indent="-228600" algn="l" rtl="0">
                <a:lnSpc>
                  <a:spcPct val="90000"/>
                </a:lnSpc>
                <a:spcBef>
                  <a:spcPts val="0"/>
                </a:spcBef>
                <a:spcAft>
                  <a:spcPts val="300"/>
                </a:spcAft>
                <a:buClr>
                  <a:schemeClr val="dk1"/>
                </a:buClr>
                <a:buSzPct val="100000"/>
                <a:buFont typeface="Calibri"/>
                <a:buChar char="•"/>
              </a:pPr>
              <a:r>
                <a:rPr lang="en" sz="2000" b="0" i="0" u="none" strike="noStrike" cap="none" baseline="0">
                  <a:solidFill>
                    <a:schemeClr val="dk1"/>
                  </a:solidFill>
                  <a:latin typeface="Calibri"/>
                  <a:ea typeface="Calibri"/>
                  <a:cs typeface="Calibri"/>
                  <a:sym typeface="Calibri"/>
                </a:rPr>
                <a:t>Time-bound: When will this goal be accomplished by?</a:t>
              </a:r>
            </a:p>
          </p:txBody>
        </p:sp>
      </p:grpSp>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457200" y="139527"/>
            <a:ext cx="822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2"/>
              </a:buClr>
              <a:buSzPct val="25000"/>
              <a:buFont typeface="Arial"/>
              <a:buNone/>
            </a:pPr>
            <a:r>
              <a:rPr lang="en" sz="3600" b="1" i="0" u="none" strike="noStrike" cap="none" baseline="0">
                <a:solidFill>
                  <a:schemeClr val="dk2"/>
                </a:solidFill>
                <a:latin typeface="Arial"/>
                <a:ea typeface="Arial"/>
                <a:cs typeface="Arial"/>
                <a:sym typeface="Arial"/>
              </a:rPr>
              <a:t>Writing Units</a:t>
            </a:r>
          </a:p>
        </p:txBody>
      </p:sp>
      <p:sp>
        <p:nvSpPr>
          <p:cNvPr id="209" name="Shape 209"/>
          <p:cNvSpPr txBox="1">
            <a:spLocks noGrp="1"/>
          </p:cNvSpPr>
          <p:nvPr>
            <p:ph type="body" idx="1"/>
          </p:nvPr>
        </p:nvSpPr>
        <p:spPr>
          <a:xfrm>
            <a:off x="457200" y="1200150"/>
            <a:ext cx="8229600" cy="37256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100000"/>
              <a:buFont typeface="Arial"/>
              <a:buChar char="•"/>
            </a:pPr>
            <a:r>
              <a:rPr lang="en" sz="3000" b="0" i="0" u="none" strike="noStrike" cap="none" baseline="0">
                <a:solidFill>
                  <a:schemeClr val="dk1"/>
                </a:solidFill>
                <a:latin typeface="Arial"/>
                <a:ea typeface="Arial"/>
                <a:cs typeface="Arial"/>
                <a:sym typeface="Arial"/>
              </a:rPr>
              <a:t> Narratives</a:t>
            </a:r>
          </a:p>
          <a:p>
            <a:pPr marL="0" marR="0" lvl="0" indent="0" algn="l" rtl="0">
              <a:lnSpc>
                <a:spcPct val="100000"/>
              </a:lnSpc>
              <a:spcBef>
                <a:spcPts val="0"/>
              </a:spcBef>
              <a:spcAft>
                <a:spcPts val="0"/>
              </a:spcAft>
              <a:buClr>
                <a:schemeClr val="dk1"/>
              </a:buClr>
              <a:buSzPct val="100000"/>
              <a:buFont typeface="Arial"/>
              <a:buChar char="•"/>
            </a:pPr>
            <a:r>
              <a:rPr lang="en" sz="3000" b="0" i="0" u="none" strike="noStrike" cap="none" baseline="0">
                <a:solidFill>
                  <a:schemeClr val="dk1"/>
                </a:solidFill>
                <a:latin typeface="Arial"/>
                <a:ea typeface="Arial"/>
                <a:cs typeface="Arial"/>
                <a:sym typeface="Arial"/>
              </a:rPr>
              <a:t> Opinion Writing</a:t>
            </a:r>
          </a:p>
          <a:p>
            <a:pPr marL="0" marR="0" lvl="0" indent="0" algn="l" rtl="0">
              <a:lnSpc>
                <a:spcPct val="100000"/>
              </a:lnSpc>
              <a:spcBef>
                <a:spcPts val="0"/>
              </a:spcBef>
              <a:spcAft>
                <a:spcPts val="0"/>
              </a:spcAft>
              <a:buClr>
                <a:schemeClr val="dk1"/>
              </a:buClr>
              <a:buSzPct val="100000"/>
              <a:buFont typeface="Arial"/>
              <a:buChar char="•"/>
            </a:pPr>
            <a:r>
              <a:rPr lang="en" sz="3000" b="0" i="0" u="none" strike="noStrike" cap="none" baseline="0">
                <a:solidFill>
                  <a:schemeClr val="dk1"/>
                </a:solidFill>
                <a:latin typeface="Arial"/>
                <a:ea typeface="Arial"/>
                <a:cs typeface="Arial"/>
                <a:sym typeface="Arial"/>
              </a:rPr>
              <a:t> Informational Writing (Written in Math / Science) </a:t>
            </a: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Third Grade Team </a:t>
            </a:r>
          </a:p>
        </p:txBody>
      </p:sp>
      <p:graphicFrame>
        <p:nvGraphicFramePr>
          <p:cNvPr id="41" name="Shape 41"/>
          <p:cNvGraphicFramePr/>
          <p:nvPr/>
        </p:nvGraphicFramePr>
        <p:xfrm>
          <a:off x="952500" y="1481400"/>
          <a:ext cx="7299600" cy="2570375"/>
        </p:xfrm>
        <a:graphic>
          <a:graphicData uri="http://schemas.openxmlformats.org/drawingml/2006/table">
            <a:tbl>
              <a:tblPr>
                <a:noFill/>
                <a:tableStyleId>{D03B549D-43B5-4425-B106-C3BECF7298D0}</a:tableStyleId>
              </a:tblPr>
              <a:tblGrid>
                <a:gridCol w="3649800"/>
                <a:gridCol w="3649800"/>
              </a:tblGrid>
              <a:tr h="631850">
                <a:tc>
                  <a:txBody>
                    <a:bodyPr/>
                    <a:lstStyle/>
                    <a:p>
                      <a:pPr>
                        <a:spcBef>
                          <a:spcPts val="0"/>
                        </a:spcBef>
                        <a:buNone/>
                      </a:pPr>
                      <a:r>
                        <a:rPr lang="en" sz="1800">
                          <a:latin typeface="Calibri"/>
                          <a:ea typeface="Calibri"/>
                          <a:cs typeface="Calibri"/>
                          <a:sym typeface="Calibri"/>
                        </a:rPr>
                        <a:t>ELA/Social Studies </a:t>
                      </a:r>
                    </a:p>
                  </a:txBody>
                  <a:tcPr marL="91425" marR="91425" marT="91425" marB="91425"/>
                </a:tc>
                <a:tc>
                  <a:txBody>
                    <a:bodyPr/>
                    <a:lstStyle/>
                    <a:p>
                      <a:pPr>
                        <a:spcBef>
                          <a:spcPts val="0"/>
                        </a:spcBef>
                        <a:buNone/>
                      </a:pPr>
                      <a:r>
                        <a:rPr lang="en" sz="1800">
                          <a:latin typeface="Calibri"/>
                          <a:ea typeface="Calibri"/>
                          <a:cs typeface="Calibri"/>
                          <a:sym typeface="Calibri"/>
                        </a:rPr>
                        <a:t>Math/Science</a:t>
                      </a:r>
                    </a:p>
                  </a:txBody>
                  <a:tcPr marL="91425" marR="91425" marT="91425" marB="91425"/>
                </a:tc>
              </a:tr>
              <a:tr h="1306675">
                <a:tc>
                  <a:txBody>
                    <a:bodyPr/>
                    <a:lstStyle/>
                    <a:p>
                      <a:pPr rtl="0">
                        <a:spcBef>
                          <a:spcPts val="0"/>
                        </a:spcBef>
                        <a:buNone/>
                      </a:pPr>
                      <a:r>
                        <a:rPr lang="en" sz="1800">
                          <a:latin typeface="Calibri"/>
                          <a:ea typeface="Calibri"/>
                          <a:cs typeface="Calibri"/>
                          <a:sym typeface="Calibri"/>
                        </a:rPr>
                        <a:t>Sarah McCann</a:t>
                      </a:r>
                    </a:p>
                    <a:p>
                      <a:pPr rtl="0">
                        <a:spcBef>
                          <a:spcPts val="0"/>
                        </a:spcBef>
                        <a:buNone/>
                      </a:pPr>
                      <a:r>
                        <a:rPr lang="en" sz="1800">
                          <a:latin typeface="Calibri"/>
                          <a:ea typeface="Calibri"/>
                          <a:cs typeface="Calibri"/>
                          <a:sym typeface="Calibri"/>
                        </a:rPr>
                        <a:t>Meghan Bennett</a:t>
                      </a:r>
                    </a:p>
                    <a:p>
                      <a:pPr>
                        <a:spcBef>
                          <a:spcPts val="0"/>
                        </a:spcBef>
                        <a:buNone/>
                      </a:pPr>
                      <a:r>
                        <a:rPr lang="en" sz="1800">
                          <a:latin typeface="Calibri"/>
                          <a:ea typeface="Calibri"/>
                          <a:cs typeface="Calibri"/>
                          <a:sym typeface="Calibri"/>
                        </a:rPr>
                        <a:t>Jeanette Smith </a:t>
                      </a:r>
                    </a:p>
                  </a:txBody>
                  <a:tcPr marL="91425" marR="91425" marT="91425" marB="91425"/>
                </a:tc>
                <a:tc>
                  <a:txBody>
                    <a:bodyPr/>
                    <a:lstStyle/>
                    <a:p>
                      <a:pPr rtl="0">
                        <a:spcBef>
                          <a:spcPts val="0"/>
                        </a:spcBef>
                        <a:buNone/>
                      </a:pPr>
                      <a:r>
                        <a:rPr lang="en" sz="1800">
                          <a:latin typeface="Calibri"/>
                          <a:ea typeface="Calibri"/>
                          <a:cs typeface="Calibri"/>
                          <a:sym typeface="Calibri"/>
                        </a:rPr>
                        <a:t>Gretchen Gray</a:t>
                      </a:r>
                    </a:p>
                    <a:p>
                      <a:pPr rtl="0">
                        <a:spcBef>
                          <a:spcPts val="0"/>
                        </a:spcBef>
                        <a:buNone/>
                      </a:pPr>
                      <a:r>
                        <a:rPr lang="en" sz="1800">
                          <a:latin typeface="Calibri"/>
                          <a:ea typeface="Calibri"/>
                          <a:cs typeface="Calibri"/>
                          <a:sym typeface="Calibri"/>
                        </a:rPr>
                        <a:t>Wendy Crockett</a:t>
                      </a:r>
                    </a:p>
                    <a:p>
                      <a:pPr>
                        <a:spcBef>
                          <a:spcPts val="0"/>
                        </a:spcBef>
                        <a:buNone/>
                      </a:pPr>
                      <a:r>
                        <a:rPr lang="en" sz="1800">
                          <a:latin typeface="Calibri"/>
                          <a:ea typeface="Calibri"/>
                          <a:cs typeface="Calibri"/>
                          <a:sym typeface="Calibri"/>
                        </a:rPr>
                        <a:t>Meghan Bennett</a:t>
                      </a:r>
                    </a:p>
                  </a:txBody>
                  <a:tcPr marL="91425" marR="91425" marT="91425" marB="91425"/>
                </a:tc>
              </a:tr>
              <a:tr h="631850">
                <a:tc gridSpan="2">
                  <a:txBody>
                    <a:bodyPr/>
                    <a:lstStyle/>
                    <a:p>
                      <a:pPr>
                        <a:spcBef>
                          <a:spcPts val="0"/>
                        </a:spcBef>
                        <a:buNone/>
                      </a:pPr>
                      <a:r>
                        <a:rPr lang="en" sz="1800">
                          <a:latin typeface="Calibri"/>
                          <a:ea typeface="Calibri"/>
                          <a:cs typeface="Calibri"/>
                          <a:sym typeface="Calibri"/>
                        </a:rPr>
                        <a:t>Para-Educator: Juli Hale</a:t>
                      </a:r>
                    </a:p>
                  </a:txBody>
                  <a:tcPr marL="91425" marR="91425" marT="91425" marB="91425"/>
                </a:tc>
                <a:tc hMerge="1">
                  <a:txBody>
                    <a:bodyPr/>
                    <a:lstStyle/>
                    <a:p>
                      <a:endParaRPr lang="en-US"/>
                    </a:p>
                  </a:txBody>
                  <a:tcPr/>
                </a:tc>
              </a:tr>
            </a:tbl>
          </a:graphicData>
        </a:graphic>
      </p:graphicFrame>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p:nvPr/>
        </p:nvSpPr>
        <p:spPr>
          <a:xfrm>
            <a:off x="4661246" y="3344280"/>
            <a:ext cx="3906836" cy="831055"/>
          </a:xfrm>
          <a:prstGeom prst="ellipse">
            <a:avLst/>
          </a:prstGeom>
          <a:gradFill>
            <a:gsLst>
              <a:gs pos="0">
                <a:srgbClr val="CE7222"/>
              </a:gs>
              <a:gs pos="100000">
                <a:srgbClr val="FFDAB7"/>
              </a:gs>
            </a:gsLst>
            <a:lin ang="16200000" scaled="0"/>
          </a:gradFill>
          <a:ln w="9525" cap="flat" cmpd="sng">
            <a:solidFill>
              <a:srgbClr val="B9713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1400" b="0" i="0" u="none" strike="noStrike" cap="none" baseline="0">
              <a:solidFill>
                <a:schemeClr val="lt1"/>
              </a:solidFill>
              <a:latin typeface="Arial"/>
              <a:ea typeface="Arial"/>
              <a:cs typeface="Arial"/>
              <a:sym typeface="Arial"/>
            </a:endParaRPr>
          </a:p>
        </p:txBody>
      </p:sp>
      <p:sp>
        <p:nvSpPr>
          <p:cNvPr id="215" name="Shape 215"/>
          <p:cNvSpPr/>
          <p:nvPr/>
        </p:nvSpPr>
        <p:spPr>
          <a:xfrm>
            <a:off x="746125" y="3213310"/>
            <a:ext cx="3351212" cy="962024"/>
          </a:xfrm>
          <a:prstGeom prst="ellipse">
            <a:avLst/>
          </a:prstGeom>
          <a:gradFill>
            <a:gsLst>
              <a:gs pos="0">
                <a:srgbClr val="00408D"/>
              </a:gs>
              <a:gs pos="100000">
                <a:srgbClr val="9DCAFF"/>
              </a:gs>
            </a:gsLst>
            <a:lin ang="16200000" scaled="0"/>
          </a:gradFill>
          <a:ln w="9525" cap="flat" cmpd="sng">
            <a:solidFill>
              <a:srgbClr val="0B3F7D"/>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1400" b="0" i="0" u="none" strike="noStrike" cap="none" baseline="0">
              <a:solidFill>
                <a:schemeClr val="lt1"/>
              </a:solidFill>
              <a:latin typeface="Arial"/>
              <a:ea typeface="Arial"/>
              <a:cs typeface="Arial"/>
              <a:sym typeface="Arial"/>
            </a:endParaRPr>
          </a:p>
        </p:txBody>
      </p:sp>
      <p:sp>
        <p:nvSpPr>
          <p:cNvPr id="216" name="Shape 216"/>
          <p:cNvSpPr/>
          <p:nvPr/>
        </p:nvSpPr>
        <p:spPr>
          <a:xfrm>
            <a:off x="4799357" y="2263377"/>
            <a:ext cx="3035300" cy="831055"/>
          </a:xfrm>
          <a:prstGeom prst="ellipse">
            <a:avLst/>
          </a:prstGeom>
          <a:gradFill>
            <a:gsLst>
              <a:gs pos="0">
                <a:srgbClr val="00408D"/>
              </a:gs>
              <a:gs pos="100000">
                <a:srgbClr val="9DCAFF"/>
              </a:gs>
            </a:gsLst>
            <a:lin ang="16200000" scaled="0"/>
          </a:gradFill>
          <a:ln w="9525" cap="flat" cmpd="sng">
            <a:solidFill>
              <a:srgbClr val="0B3F7D"/>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1400" b="0" i="0" u="none" strike="noStrike" cap="none" baseline="0">
              <a:solidFill>
                <a:schemeClr val="lt1"/>
              </a:solidFill>
              <a:latin typeface="Arial"/>
              <a:ea typeface="Arial"/>
              <a:cs typeface="Arial"/>
              <a:sym typeface="Arial"/>
            </a:endParaRPr>
          </a:p>
        </p:txBody>
      </p:sp>
      <p:sp>
        <p:nvSpPr>
          <p:cNvPr id="217" name="Shape 217"/>
          <p:cNvSpPr/>
          <p:nvPr/>
        </p:nvSpPr>
        <p:spPr>
          <a:xfrm>
            <a:off x="804931" y="2100263"/>
            <a:ext cx="3035300" cy="831055"/>
          </a:xfrm>
          <a:prstGeom prst="ellipse">
            <a:avLst/>
          </a:prstGeom>
          <a:gradFill>
            <a:gsLst>
              <a:gs pos="0">
                <a:srgbClr val="00408D"/>
              </a:gs>
              <a:gs pos="100000">
                <a:srgbClr val="9DCAFF"/>
              </a:gs>
            </a:gsLst>
            <a:lin ang="16200000" scaled="0"/>
          </a:gradFill>
          <a:ln w="9525" cap="flat" cmpd="sng">
            <a:solidFill>
              <a:srgbClr val="0B3F7D"/>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1400" b="0" i="0" u="none" strike="noStrike" cap="none" baseline="0">
              <a:solidFill>
                <a:schemeClr val="lt1"/>
              </a:solidFill>
              <a:latin typeface="Arial"/>
              <a:ea typeface="Arial"/>
              <a:cs typeface="Arial"/>
              <a:sym typeface="Arial"/>
            </a:endParaRPr>
          </a:p>
        </p:txBody>
      </p:sp>
      <p:sp>
        <p:nvSpPr>
          <p:cNvPr id="218" name="Shape 218"/>
          <p:cNvSpPr/>
          <p:nvPr/>
        </p:nvSpPr>
        <p:spPr>
          <a:xfrm>
            <a:off x="4661244" y="1058465"/>
            <a:ext cx="3606800" cy="987028"/>
          </a:xfrm>
          <a:prstGeom prst="ellipse">
            <a:avLst/>
          </a:prstGeom>
          <a:gradFill>
            <a:gsLst>
              <a:gs pos="0">
                <a:srgbClr val="00408D"/>
              </a:gs>
              <a:gs pos="100000">
                <a:srgbClr val="9DCAFF"/>
              </a:gs>
            </a:gsLst>
            <a:lin ang="16200000" scaled="0"/>
          </a:gradFill>
          <a:ln w="9525" cap="flat" cmpd="sng">
            <a:solidFill>
              <a:srgbClr val="0B3F7D"/>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1400" b="0" i="0" u="none" strike="noStrike" cap="none" baseline="0">
              <a:solidFill>
                <a:schemeClr val="lt1"/>
              </a:solidFill>
              <a:latin typeface="Arial"/>
              <a:ea typeface="Arial"/>
              <a:cs typeface="Arial"/>
              <a:sym typeface="Arial"/>
            </a:endParaRPr>
          </a:p>
        </p:txBody>
      </p:sp>
      <p:sp>
        <p:nvSpPr>
          <p:cNvPr id="219" name="Shape 219"/>
          <p:cNvSpPr/>
          <p:nvPr/>
        </p:nvSpPr>
        <p:spPr>
          <a:xfrm>
            <a:off x="804931" y="1058466"/>
            <a:ext cx="3292405" cy="831055"/>
          </a:xfrm>
          <a:prstGeom prst="ellipse">
            <a:avLst/>
          </a:prstGeom>
          <a:gradFill>
            <a:gsLst>
              <a:gs pos="0">
                <a:srgbClr val="00408D"/>
              </a:gs>
              <a:gs pos="100000">
                <a:srgbClr val="9DCAFF"/>
              </a:gs>
            </a:gsLst>
            <a:lin ang="16200000" scaled="0"/>
          </a:gradFill>
          <a:ln w="9525" cap="flat" cmpd="sng">
            <a:solidFill>
              <a:srgbClr val="0B3F7D"/>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1400" b="0" i="0" u="none" strike="noStrike" cap="none" baseline="0">
              <a:solidFill>
                <a:schemeClr val="lt1"/>
              </a:solidFill>
              <a:latin typeface="Arial"/>
              <a:ea typeface="Arial"/>
              <a:cs typeface="Arial"/>
              <a:sym typeface="Arial"/>
            </a:endParaRPr>
          </a:p>
        </p:txBody>
      </p:sp>
      <p:sp>
        <p:nvSpPr>
          <p:cNvPr id="220" name="Shape 220"/>
          <p:cNvSpPr txBox="1"/>
          <p:nvPr/>
        </p:nvSpPr>
        <p:spPr>
          <a:xfrm>
            <a:off x="0" y="-311437"/>
            <a:ext cx="9144000" cy="1200327"/>
          </a:xfrm>
          <a:prstGeom prst="rect">
            <a:avLst/>
          </a:prstGeom>
          <a:solidFill>
            <a:schemeClr val="lt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4400" b="0" i="0" u="none" strike="noStrike" cap="none" baseline="0">
                <a:solidFill>
                  <a:schemeClr val="lt1"/>
                </a:solidFill>
                <a:latin typeface="Arial"/>
                <a:ea typeface="Arial"/>
                <a:cs typeface="Arial"/>
                <a:sym typeface="Arial"/>
              </a:rPr>
              <a:t>WORD STUDY </a:t>
            </a:r>
          </a:p>
          <a:p>
            <a:pPr marL="0" marR="0" lvl="0" indent="0" algn="ctr" rtl="0">
              <a:lnSpc>
                <a:spcPct val="100000"/>
              </a:lnSpc>
              <a:spcBef>
                <a:spcPts val="0"/>
              </a:spcBef>
              <a:spcAft>
                <a:spcPts val="0"/>
              </a:spcAft>
              <a:buClr>
                <a:schemeClr val="lt1"/>
              </a:buClr>
              <a:buSzPct val="25000"/>
              <a:buFont typeface="Arial"/>
              <a:buNone/>
            </a:pPr>
            <a:r>
              <a:rPr lang="en" sz="2800" b="0" i="0" u="none" strike="noStrike" cap="none" baseline="0">
                <a:solidFill>
                  <a:schemeClr val="lt1"/>
                </a:solidFill>
                <a:latin typeface="Arial"/>
                <a:ea typeface="Arial"/>
                <a:cs typeface="Arial"/>
                <a:sym typeface="Arial"/>
              </a:rPr>
              <a:t>A Powerful New Approach</a:t>
            </a:r>
          </a:p>
        </p:txBody>
      </p:sp>
      <p:sp>
        <p:nvSpPr>
          <p:cNvPr id="221" name="Shape 221"/>
          <p:cNvSpPr txBox="1"/>
          <p:nvPr/>
        </p:nvSpPr>
        <p:spPr>
          <a:xfrm>
            <a:off x="995361" y="2263377"/>
            <a:ext cx="2535836" cy="707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4000" b="0" i="0" u="none" strike="noStrike" cap="none" baseline="0">
                <a:solidFill>
                  <a:srgbClr val="000000"/>
                </a:solidFill>
                <a:latin typeface="Arial"/>
                <a:ea typeface="Arial"/>
                <a:cs typeface="Arial"/>
                <a:sym typeface="Arial"/>
              </a:rPr>
              <a:t>Suffixes</a:t>
            </a:r>
          </a:p>
        </p:txBody>
      </p:sp>
      <p:sp>
        <p:nvSpPr>
          <p:cNvPr id="222" name="Shape 222"/>
          <p:cNvSpPr txBox="1"/>
          <p:nvPr/>
        </p:nvSpPr>
        <p:spPr>
          <a:xfrm>
            <a:off x="746125" y="3367421"/>
            <a:ext cx="3351212" cy="107721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3200" b="0" i="0" u="none" strike="noStrike" cap="none" baseline="0">
                <a:solidFill>
                  <a:srgbClr val="000000"/>
                </a:solidFill>
                <a:latin typeface="Arial"/>
                <a:ea typeface="Arial"/>
                <a:cs typeface="Arial"/>
                <a:sym typeface="Arial"/>
              </a:rPr>
              <a:t>Greek &amp; Latin Roots</a:t>
            </a:r>
          </a:p>
        </p:txBody>
      </p:sp>
      <p:sp>
        <p:nvSpPr>
          <p:cNvPr id="223" name="Shape 223"/>
          <p:cNvSpPr txBox="1"/>
          <p:nvPr/>
        </p:nvSpPr>
        <p:spPr>
          <a:xfrm>
            <a:off x="4799358" y="1201391"/>
            <a:ext cx="3468687" cy="70788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4000" b="0" i="0" u="none" strike="noStrike" cap="none" baseline="0">
                <a:solidFill>
                  <a:srgbClr val="000000"/>
                </a:solidFill>
                <a:latin typeface="Arial"/>
                <a:ea typeface="Arial"/>
                <a:cs typeface="Arial"/>
                <a:sym typeface="Arial"/>
              </a:rPr>
              <a:t>Prefixes</a:t>
            </a:r>
          </a:p>
        </p:txBody>
      </p:sp>
      <p:sp>
        <p:nvSpPr>
          <p:cNvPr id="224" name="Shape 224"/>
          <p:cNvSpPr txBox="1"/>
          <p:nvPr/>
        </p:nvSpPr>
        <p:spPr>
          <a:xfrm>
            <a:off x="1204117" y="1201391"/>
            <a:ext cx="2535836" cy="707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4000" b="0" i="0" u="none" strike="noStrike" cap="none" baseline="0">
                <a:solidFill>
                  <a:srgbClr val="000000"/>
                </a:solidFill>
                <a:latin typeface="Arial"/>
                <a:ea typeface="Arial"/>
                <a:cs typeface="Arial"/>
                <a:sym typeface="Arial"/>
              </a:rPr>
              <a:t>Phonics</a:t>
            </a:r>
          </a:p>
        </p:txBody>
      </p:sp>
      <p:sp>
        <p:nvSpPr>
          <p:cNvPr id="225" name="Shape 225"/>
          <p:cNvSpPr txBox="1"/>
          <p:nvPr/>
        </p:nvSpPr>
        <p:spPr>
          <a:xfrm>
            <a:off x="5312305" y="3394471"/>
            <a:ext cx="4110037" cy="707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4000" b="0" i="0" u="none" strike="noStrike" cap="none" baseline="0">
                <a:solidFill>
                  <a:srgbClr val="000000"/>
                </a:solidFill>
                <a:latin typeface="Arial"/>
                <a:ea typeface="Arial"/>
                <a:cs typeface="Arial"/>
                <a:sym typeface="Arial"/>
              </a:rPr>
              <a:t>Spelling</a:t>
            </a:r>
          </a:p>
        </p:txBody>
      </p:sp>
      <p:sp>
        <p:nvSpPr>
          <p:cNvPr id="226" name="Shape 226"/>
          <p:cNvSpPr txBox="1"/>
          <p:nvPr/>
        </p:nvSpPr>
        <p:spPr>
          <a:xfrm>
            <a:off x="4799357" y="2395536"/>
            <a:ext cx="3148012" cy="707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4000" b="0" i="0" u="none" strike="noStrike" cap="none" baseline="0">
                <a:solidFill>
                  <a:srgbClr val="000000"/>
                </a:solidFill>
                <a:latin typeface="Arial"/>
                <a:ea typeface="Arial"/>
                <a:cs typeface="Arial"/>
                <a:sym typeface="Arial"/>
              </a:rPr>
              <a:t>Vocabulary</a:t>
            </a:r>
          </a:p>
        </p:txBody>
      </p:sp>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457200" y="205978"/>
            <a:ext cx="8229600" cy="651271"/>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2"/>
              </a:buClr>
              <a:buSzPct val="25000"/>
              <a:buFont typeface="Arial"/>
              <a:buNone/>
            </a:pPr>
            <a:r>
              <a:rPr lang="en" sz="3600" b="1" i="0" u="none" strike="noStrike" cap="none" baseline="0">
                <a:solidFill>
                  <a:srgbClr val="72BFC5"/>
                </a:solidFill>
                <a:latin typeface="Arial"/>
                <a:ea typeface="Arial"/>
                <a:cs typeface="Arial"/>
                <a:sym typeface="Arial"/>
              </a:rPr>
              <a:t>Word Study</a:t>
            </a:r>
          </a:p>
        </p:txBody>
      </p:sp>
      <p:sp>
        <p:nvSpPr>
          <p:cNvPr id="233" name="Shape 233"/>
          <p:cNvSpPr txBox="1">
            <a:spLocks noGrp="1"/>
          </p:cNvSpPr>
          <p:nvPr>
            <p:ph type="body" idx="1"/>
          </p:nvPr>
        </p:nvSpPr>
        <p:spPr>
          <a:xfrm>
            <a:off x="457200" y="857250"/>
            <a:ext cx="4040187" cy="400049"/>
          </a:xfrm>
          <a:prstGeom prst="rect">
            <a:avLst/>
          </a:prstGeom>
          <a:noFill/>
          <a:ln>
            <a:noFill/>
          </a:ln>
        </p:spPr>
        <p:txBody>
          <a:bodyPr lIns="146300" tIns="91425" rIns="91425" bIns="91425" anchor="ctr" anchorCtr="0">
            <a:noAutofit/>
          </a:bodyPr>
          <a:lstStyle/>
          <a:p>
            <a:pPr marL="0" marR="0" lvl="0" indent="0" algn="ctr" rtl="0">
              <a:lnSpc>
                <a:spcPct val="80000"/>
              </a:lnSpc>
              <a:spcBef>
                <a:spcPts val="0"/>
              </a:spcBef>
              <a:spcAft>
                <a:spcPts val="0"/>
              </a:spcAft>
              <a:buClr>
                <a:schemeClr val="dk1"/>
              </a:buClr>
              <a:buSzPct val="25000"/>
              <a:buFont typeface="Arial"/>
              <a:buNone/>
            </a:pPr>
            <a:r>
              <a:rPr lang="en" sz="1600" b="1" i="0" u="none" strike="noStrike" cap="none" baseline="0">
                <a:solidFill>
                  <a:srgbClr val="FF0000"/>
                </a:solidFill>
                <a:latin typeface="Arial"/>
                <a:ea typeface="Arial"/>
                <a:cs typeface="Arial"/>
                <a:sym typeface="Arial"/>
              </a:rPr>
              <a:t>THEN</a:t>
            </a:r>
          </a:p>
        </p:txBody>
      </p:sp>
      <p:sp>
        <p:nvSpPr>
          <p:cNvPr id="234" name="Shape 234"/>
          <p:cNvSpPr txBox="1">
            <a:spLocks noGrp="1"/>
          </p:cNvSpPr>
          <p:nvPr>
            <p:ph type="body" idx="2"/>
          </p:nvPr>
        </p:nvSpPr>
        <p:spPr>
          <a:xfrm>
            <a:off x="457200" y="1257300"/>
            <a:ext cx="4038599" cy="35433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2200" b="0" i="0" u="none" strike="noStrike" cap="none" baseline="0">
                <a:solidFill>
                  <a:schemeClr val="dk1"/>
                </a:solidFill>
                <a:latin typeface="Arial"/>
                <a:ea typeface="Arial"/>
                <a:cs typeface="Arial"/>
                <a:sym typeface="Arial"/>
              </a:rPr>
              <a:t>Assigned word lists </a:t>
            </a:r>
          </a:p>
          <a:p>
            <a:pPr marL="0" marR="0" lvl="0" indent="0" algn="l" rtl="0">
              <a:lnSpc>
                <a:spcPct val="100000"/>
              </a:lnSpc>
              <a:spcBef>
                <a:spcPts val="600"/>
              </a:spcBef>
              <a:spcAft>
                <a:spcPts val="0"/>
              </a:spcAft>
              <a:buClr>
                <a:schemeClr val="dk1"/>
              </a:buClr>
              <a:buSzPct val="25000"/>
              <a:buFont typeface="Arial"/>
              <a:buNone/>
            </a:pPr>
            <a:r>
              <a:rPr lang="en" sz="2200" b="0" i="0" u="none" strike="noStrike" cap="none" baseline="0">
                <a:solidFill>
                  <a:schemeClr val="dk1"/>
                </a:solidFill>
                <a:latin typeface="Arial"/>
                <a:ea typeface="Arial"/>
                <a:cs typeface="Arial"/>
                <a:sym typeface="Arial"/>
              </a:rPr>
              <a:t>Little or no connection to curricular areas or each other</a:t>
            </a:r>
          </a:p>
          <a:p>
            <a:pPr marL="0" marR="0" lvl="0" indent="0" algn="l" rtl="0">
              <a:lnSpc>
                <a:spcPct val="100000"/>
              </a:lnSpc>
              <a:spcBef>
                <a:spcPts val="600"/>
              </a:spcBef>
              <a:spcAft>
                <a:spcPts val="0"/>
              </a:spcAft>
              <a:buClr>
                <a:schemeClr val="dk1"/>
              </a:buClr>
              <a:buSzPct val="25000"/>
              <a:buFont typeface="Arial"/>
              <a:buNone/>
            </a:pPr>
            <a:r>
              <a:rPr lang="en" sz="2200" b="0" i="0" u="none" strike="noStrike" cap="none" baseline="0">
                <a:solidFill>
                  <a:schemeClr val="dk1"/>
                </a:solidFill>
                <a:latin typeface="Arial"/>
                <a:ea typeface="Arial"/>
                <a:cs typeface="Arial"/>
                <a:sym typeface="Arial"/>
              </a:rPr>
              <a:t>The weekly assignment: “Find and write a definition for each word,” or “Use each word in a sentence” </a:t>
            </a:r>
          </a:p>
          <a:p>
            <a:pPr marL="0" marR="0" lvl="0" indent="0" algn="l" rtl="0">
              <a:lnSpc>
                <a:spcPct val="100000"/>
              </a:lnSpc>
              <a:spcBef>
                <a:spcPts val="600"/>
              </a:spcBef>
              <a:spcAft>
                <a:spcPts val="0"/>
              </a:spcAft>
              <a:buClr>
                <a:schemeClr val="dk1"/>
              </a:buClr>
              <a:buSzPct val="25000"/>
              <a:buFont typeface="Arial"/>
              <a:buNone/>
            </a:pPr>
            <a:r>
              <a:rPr lang="en" sz="2200" b="0" i="0" u="none" strike="noStrike" cap="none" baseline="0">
                <a:solidFill>
                  <a:schemeClr val="dk1"/>
                </a:solidFill>
                <a:latin typeface="Arial"/>
                <a:ea typeface="Arial"/>
                <a:cs typeface="Arial"/>
                <a:sym typeface="Arial"/>
              </a:rPr>
              <a:t>A test came at the end of the week (rote memorization)</a:t>
            </a:r>
          </a:p>
        </p:txBody>
      </p:sp>
      <p:sp>
        <p:nvSpPr>
          <p:cNvPr id="235" name="Shape 235"/>
          <p:cNvSpPr txBox="1">
            <a:spLocks noGrp="1"/>
          </p:cNvSpPr>
          <p:nvPr>
            <p:ph type="body" idx="3"/>
          </p:nvPr>
        </p:nvSpPr>
        <p:spPr>
          <a:xfrm>
            <a:off x="4645026" y="1257300"/>
            <a:ext cx="4194174" cy="371475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2000" b="0" i="0" u="none" strike="noStrike" cap="none" baseline="0">
                <a:solidFill>
                  <a:schemeClr val="dk1"/>
                </a:solidFill>
                <a:latin typeface="Arial"/>
                <a:ea typeface="Arial"/>
                <a:cs typeface="Arial"/>
                <a:sym typeface="Arial"/>
              </a:rPr>
              <a:t>      </a:t>
            </a:r>
          </a:p>
          <a:p>
            <a:pPr marL="0" marR="0" lvl="0" indent="0" algn="l" rtl="0">
              <a:lnSpc>
                <a:spcPct val="100000"/>
              </a:lnSpc>
              <a:spcBef>
                <a:spcPts val="600"/>
              </a:spcBef>
              <a:spcAft>
                <a:spcPts val="0"/>
              </a:spcAft>
              <a:buClr>
                <a:schemeClr val="dk1"/>
              </a:buClr>
              <a:buFont typeface="Arial"/>
              <a:buNone/>
            </a:pPr>
            <a:endParaRPr sz="2000" b="0" i="0" u="none" strike="noStrike" cap="none" baseline="0">
              <a:solidFill>
                <a:schemeClr val="dk1"/>
              </a:solidFill>
              <a:latin typeface="Arial"/>
              <a:ea typeface="Arial"/>
              <a:cs typeface="Arial"/>
              <a:sym typeface="Arial"/>
            </a:endParaRPr>
          </a:p>
          <a:p>
            <a:pPr marL="0" marR="0" lvl="0" indent="0" algn="l" rtl="0">
              <a:lnSpc>
                <a:spcPct val="100000"/>
              </a:lnSpc>
              <a:spcBef>
                <a:spcPts val="600"/>
              </a:spcBef>
              <a:spcAft>
                <a:spcPts val="0"/>
              </a:spcAft>
              <a:buClr>
                <a:schemeClr val="dk1"/>
              </a:buClr>
              <a:buFont typeface="Arial"/>
              <a:buNone/>
            </a:pPr>
            <a:endParaRPr sz="2400" b="0" i="0" u="none" strike="noStrike" cap="none" baseline="0">
              <a:solidFill>
                <a:schemeClr val="dk1"/>
              </a:solidFill>
              <a:latin typeface="Arial"/>
              <a:ea typeface="Arial"/>
              <a:cs typeface="Arial"/>
              <a:sym typeface="Arial"/>
            </a:endParaRPr>
          </a:p>
        </p:txBody>
      </p:sp>
      <p:grpSp>
        <p:nvGrpSpPr>
          <p:cNvPr id="236" name="Shape 236"/>
          <p:cNvGrpSpPr/>
          <p:nvPr/>
        </p:nvGrpSpPr>
        <p:grpSpPr>
          <a:xfrm>
            <a:off x="4724400" y="742950"/>
            <a:ext cx="4343400" cy="4114799"/>
            <a:chOff x="4724400" y="990600"/>
            <a:chExt cx="4343400" cy="5486399"/>
          </a:xfrm>
        </p:grpSpPr>
        <p:pic>
          <p:nvPicPr>
            <p:cNvPr id="237" name="Shape 237"/>
            <p:cNvPicPr preferRelativeResize="0"/>
            <p:nvPr/>
          </p:nvPicPr>
          <p:blipFill rotWithShape="1">
            <a:blip r:embed="rId3">
              <a:alphaModFix/>
            </a:blip>
            <a:srcRect/>
            <a:stretch/>
          </p:blipFill>
          <p:spPr>
            <a:xfrm>
              <a:off x="4724400" y="990600"/>
              <a:ext cx="4343400" cy="5486399"/>
            </a:xfrm>
            <a:prstGeom prst="rect">
              <a:avLst/>
            </a:prstGeom>
            <a:noFill/>
            <a:ln>
              <a:noFill/>
            </a:ln>
          </p:spPr>
        </p:pic>
        <p:sp>
          <p:nvSpPr>
            <p:cNvPr id="238" name="Shape 238"/>
            <p:cNvSpPr/>
            <p:nvPr/>
          </p:nvSpPr>
          <p:spPr>
            <a:xfrm>
              <a:off x="7242175" y="990600"/>
              <a:ext cx="1825625" cy="823913"/>
            </a:xfrm>
            <a:prstGeom prst="rect">
              <a:avLst/>
            </a:prstGeom>
            <a:solidFill>
              <a:schemeClr val="lt1"/>
            </a:soli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1400" b="0" i="0" u="none" strike="noStrike" cap="none" baseline="0">
                <a:solidFill>
                  <a:schemeClr val="lt1"/>
                </a:solidFill>
                <a:latin typeface="Arial"/>
                <a:ea typeface="Arial"/>
                <a:cs typeface="Arial"/>
                <a:sym typeface="Arial"/>
              </a:endParaRPr>
            </a:p>
          </p:txBody>
        </p:sp>
      </p:grpSp>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457200" y="205978"/>
            <a:ext cx="8229600" cy="651271"/>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2"/>
              </a:buClr>
              <a:buSzPct val="25000"/>
              <a:buFont typeface="Arial"/>
              <a:buNone/>
            </a:pPr>
            <a:r>
              <a:rPr lang="en" sz="3600" b="1" i="0" u="none" strike="noStrike" cap="none" baseline="0">
                <a:solidFill>
                  <a:srgbClr val="72BFC5"/>
                </a:solidFill>
                <a:latin typeface="Arial"/>
                <a:ea typeface="Arial"/>
                <a:cs typeface="Arial"/>
                <a:sym typeface="Arial"/>
              </a:rPr>
              <a:t>Word Study</a:t>
            </a:r>
          </a:p>
        </p:txBody>
      </p:sp>
      <p:sp>
        <p:nvSpPr>
          <p:cNvPr id="245" name="Shape 245"/>
          <p:cNvSpPr txBox="1">
            <a:spLocks noGrp="1"/>
          </p:cNvSpPr>
          <p:nvPr>
            <p:ph type="body" idx="1"/>
          </p:nvPr>
        </p:nvSpPr>
        <p:spPr>
          <a:xfrm>
            <a:off x="4645026" y="800100"/>
            <a:ext cx="4041774" cy="400049"/>
          </a:xfrm>
          <a:prstGeom prst="rect">
            <a:avLst/>
          </a:prstGeom>
          <a:noFill/>
          <a:ln>
            <a:noFill/>
          </a:ln>
        </p:spPr>
        <p:txBody>
          <a:bodyPr lIns="146300" tIns="91425" rIns="91425" bIns="91425" anchor="ctr" anchorCtr="0">
            <a:noAutofit/>
          </a:bodyPr>
          <a:lstStyle/>
          <a:p>
            <a:pPr marL="0" marR="0" lvl="0" indent="0" algn="ctr" rtl="0">
              <a:lnSpc>
                <a:spcPct val="80000"/>
              </a:lnSpc>
              <a:spcBef>
                <a:spcPts val="0"/>
              </a:spcBef>
              <a:spcAft>
                <a:spcPts val="0"/>
              </a:spcAft>
              <a:buClr>
                <a:schemeClr val="dk1"/>
              </a:buClr>
              <a:buSzPct val="25000"/>
              <a:buFont typeface="Arial"/>
              <a:buNone/>
            </a:pPr>
            <a:r>
              <a:rPr lang="en" sz="1700" b="1" i="0" u="none" strike="noStrike" cap="none" baseline="0">
                <a:solidFill>
                  <a:srgbClr val="FF0000"/>
                </a:solidFill>
                <a:latin typeface="Arial"/>
                <a:ea typeface="Arial"/>
                <a:cs typeface="Arial"/>
                <a:sym typeface="Arial"/>
              </a:rPr>
              <a:t>NOW</a:t>
            </a:r>
          </a:p>
        </p:txBody>
      </p:sp>
      <p:pic>
        <p:nvPicPr>
          <p:cNvPr id="246" name="Shape 246"/>
          <p:cNvPicPr preferRelativeResize="0">
            <a:picLocks noGrp="1"/>
          </p:cNvPicPr>
          <p:nvPr>
            <p:ph type="body" idx="2"/>
          </p:nvPr>
        </p:nvPicPr>
        <p:blipFill rotWithShape="1">
          <a:blip r:embed="rId3">
            <a:alphaModFix/>
          </a:blip>
          <a:srcRect t="13325" b="13326"/>
          <a:stretch/>
        </p:blipFill>
        <p:spPr>
          <a:xfrm>
            <a:off x="152401" y="857250"/>
            <a:ext cx="2855912" cy="2094309"/>
          </a:xfrm>
          <a:prstGeom prst="rect">
            <a:avLst/>
          </a:prstGeom>
          <a:noFill/>
          <a:ln>
            <a:noFill/>
          </a:ln>
        </p:spPr>
      </p:pic>
      <p:sp>
        <p:nvSpPr>
          <p:cNvPr id="247" name="Shape 247"/>
          <p:cNvSpPr txBox="1">
            <a:spLocks noGrp="1"/>
          </p:cNvSpPr>
          <p:nvPr>
            <p:ph type="body" idx="3"/>
          </p:nvPr>
        </p:nvSpPr>
        <p:spPr>
          <a:xfrm>
            <a:off x="4645026" y="1257300"/>
            <a:ext cx="4194174" cy="3714750"/>
          </a:xfrm>
          <a:prstGeom prst="rect">
            <a:avLst/>
          </a:prstGeom>
          <a:noFill/>
          <a:ln>
            <a:noFill/>
          </a:ln>
        </p:spPr>
        <p:txBody>
          <a:bodyPr lIns="91425" tIns="91425" rIns="91425" bIns="91425" anchor="t" anchorCtr="0">
            <a:noAutofit/>
          </a:bodyPr>
          <a:lstStyle/>
          <a:p>
            <a:pPr marL="0" marR="0" lvl="0" indent="0" algn="l" rtl="0">
              <a:lnSpc>
                <a:spcPct val="80000"/>
              </a:lnSpc>
              <a:spcBef>
                <a:spcPts val="0"/>
              </a:spcBef>
              <a:spcAft>
                <a:spcPts val="0"/>
              </a:spcAft>
              <a:buClr>
                <a:schemeClr val="dk1"/>
              </a:buClr>
              <a:buSzPct val="25000"/>
              <a:buFont typeface="Arial"/>
              <a:buNone/>
            </a:pPr>
            <a:r>
              <a:rPr lang="en" sz="2050" b="0" i="0" u="none" strike="noStrike" cap="none" baseline="0">
                <a:solidFill>
                  <a:schemeClr val="dk1"/>
                </a:solidFill>
                <a:latin typeface="Arial"/>
                <a:ea typeface="Arial"/>
                <a:cs typeface="Arial"/>
                <a:sym typeface="Arial"/>
              </a:rPr>
              <a:t>Word lists are organized through meaningful roots or patterns </a:t>
            </a:r>
          </a:p>
          <a:p>
            <a:pPr marL="0" marR="0" lvl="0" indent="0" algn="l" rtl="0">
              <a:lnSpc>
                <a:spcPct val="80000"/>
              </a:lnSpc>
              <a:spcBef>
                <a:spcPts val="600"/>
              </a:spcBef>
              <a:spcAft>
                <a:spcPts val="0"/>
              </a:spcAft>
              <a:buClr>
                <a:schemeClr val="dk1"/>
              </a:buClr>
              <a:buSzPct val="25000"/>
              <a:buFont typeface="Arial"/>
              <a:buNone/>
            </a:pPr>
            <a:r>
              <a:rPr lang="en" sz="2050" b="0" i="0" u="none" strike="noStrike" cap="none" baseline="0">
                <a:solidFill>
                  <a:schemeClr val="dk1"/>
                </a:solidFill>
                <a:latin typeface="Arial"/>
                <a:ea typeface="Arial"/>
                <a:cs typeface="Arial"/>
                <a:sym typeface="Arial"/>
              </a:rPr>
              <a:t>Expand and deepen word knowledge during content-area study</a:t>
            </a:r>
          </a:p>
          <a:p>
            <a:pPr marL="0" marR="0" lvl="0" indent="0" algn="l" rtl="0">
              <a:lnSpc>
                <a:spcPct val="80000"/>
              </a:lnSpc>
              <a:spcBef>
                <a:spcPts val="600"/>
              </a:spcBef>
              <a:spcAft>
                <a:spcPts val="0"/>
              </a:spcAft>
              <a:buClr>
                <a:schemeClr val="dk1"/>
              </a:buClr>
              <a:buSzPct val="25000"/>
              <a:buFont typeface="Arial"/>
              <a:buNone/>
            </a:pPr>
            <a:r>
              <a:rPr lang="en" sz="2050" b="0" i="0" u="none" strike="noStrike" cap="none" baseline="0">
                <a:solidFill>
                  <a:schemeClr val="dk1"/>
                </a:solidFill>
                <a:latin typeface="Arial"/>
                <a:ea typeface="Arial"/>
                <a:cs typeface="Arial"/>
                <a:sym typeface="Arial"/>
              </a:rPr>
              <a:t>The weekly assignment:</a:t>
            </a:r>
          </a:p>
          <a:p>
            <a:pPr marL="0" marR="0" lvl="0" indent="0" algn="l" rtl="0">
              <a:lnSpc>
                <a:spcPct val="80000"/>
              </a:lnSpc>
              <a:spcBef>
                <a:spcPts val="600"/>
              </a:spcBef>
              <a:spcAft>
                <a:spcPts val="0"/>
              </a:spcAft>
              <a:buClr>
                <a:schemeClr val="dk1"/>
              </a:buClr>
              <a:buSzPct val="25000"/>
              <a:buFont typeface="Arial"/>
              <a:buNone/>
            </a:pPr>
            <a:r>
              <a:rPr lang="en" sz="1700" b="0" i="0" u="none" strike="noStrike" cap="none" baseline="0">
                <a:solidFill>
                  <a:schemeClr val="dk1"/>
                </a:solidFill>
                <a:latin typeface="Arial"/>
                <a:ea typeface="Arial"/>
                <a:cs typeface="Arial"/>
                <a:sym typeface="Arial"/>
              </a:rPr>
              <a:t>     “Meet the Root, Combine and      </a:t>
            </a:r>
          </a:p>
          <a:p>
            <a:pPr marL="0" marR="0" lvl="0" indent="0" algn="l" rtl="0">
              <a:lnSpc>
                <a:spcPct val="80000"/>
              </a:lnSpc>
              <a:spcBef>
                <a:spcPts val="600"/>
              </a:spcBef>
              <a:spcAft>
                <a:spcPts val="0"/>
              </a:spcAft>
              <a:buClr>
                <a:schemeClr val="dk1"/>
              </a:buClr>
              <a:buSzPct val="25000"/>
              <a:buFont typeface="Arial"/>
              <a:buNone/>
            </a:pPr>
            <a:r>
              <a:rPr lang="en" sz="1700" b="0" i="0" u="none" strike="noStrike" cap="none" baseline="0">
                <a:solidFill>
                  <a:schemeClr val="dk1"/>
                </a:solidFill>
                <a:latin typeface="Arial"/>
                <a:ea typeface="Arial"/>
                <a:cs typeface="Arial"/>
                <a:sym typeface="Arial"/>
              </a:rPr>
              <a:t>     Create, Read and Reason,    </a:t>
            </a:r>
          </a:p>
          <a:p>
            <a:pPr marL="0" marR="0" lvl="0" indent="0" algn="l" rtl="0">
              <a:lnSpc>
                <a:spcPct val="80000"/>
              </a:lnSpc>
              <a:spcBef>
                <a:spcPts val="600"/>
              </a:spcBef>
              <a:spcAft>
                <a:spcPts val="0"/>
              </a:spcAft>
              <a:buClr>
                <a:schemeClr val="dk1"/>
              </a:buClr>
              <a:buSzPct val="25000"/>
              <a:buFont typeface="Arial"/>
              <a:buNone/>
            </a:pPr>
            <a:r>
              <a:rPr lang="en" sz="1700" b="0" i="0" u="none" strike="noStrike" cap="none" baseline="0">
                <a:solidFill>
                  <a:schemeClr val="dk1"/>
                </a:solidFill>
                <a:latin typeface="Arial"/>
                <a:ea typeface="Arial"/>
                <a:cs typeface="Arial"/>
                <a:sym typeface="Arial"/>
              </a:rPr>
              <a:t>     Extend and Explore”</a:t>
            </a:r>
          </a:p>
          <a:p>
            <a:pPr marL="0" marR="0" lvl="0" indent="0" algn="l" rtl="0">
              <a:lnSpc>
                <a:spcPct val="80000"/>
              </a:lnSpc>
              <a:spcBef>
                <a:spcPts val="600"/>
              </a:spcBef>
              <a:spcAft>
                <a:spcPts val="0"/>
              </a:spcAft>
              <a:buClr>
                <a:schemeClr val="dk1"/>
              </a:buClr>
              <a:buSzPct val="25000"/>
              <a:buFont typeface="Arial"/>
              <a:buNone/>
            </a:pPr>
            <a:r>
              <a:rPr lang="en" sz="2050" b="0" i="0" u="none" strike="noStrike" cap="none" baseline="0">
                <a:solidFill>
                  <a:schemeClr val="dk1"/>
                </a:solidFill>
                <a:latin typeface="Arial"/>
                <a:ea typeface="Arial"/>
                <a:cs typeface="Arial"/>
                <a:sym typeface="Arial"/>
              </a:rPr>
              <a:t>Applied spelling and language conventions tests</a:t>
            </a:r>
          </a:p>
          <a:p>
            <a:pPr marL="0" marR="0" lvl="0" indent="0" algn="l" rtl="0">
              <a:lnSpc>
                <a:spcPct val="80000"/>
              </a:lnSpc>
              <a:spcBef>
                <a:spcPts val="600"/>
              </a:spcBef>
              <a:spcAft>
                <a:spcPts val="0"/>
              </a:spcAft>
              <a:buClr>
                <a:schemeClr val="dk1"/>
              </a:buClr>
              <a:buSzPct val="25000"/>
              <a:buFont typeface="Arial"/>
              <a:buNone/>
            </a:pPr>
            <a:r>
              <a:rPr lang="en" sz="1700" b="0" i="0" u="none" strike="noStrike" cap="none" baseline="0">
                <a:solidFill>
                  <a:schemeClr val="dk1"/>
                </a:solidFill>
                <a:latin typeface="Arial"/>
                <a:ea typeface="Arial"/>
                <a:cs typeface="Arial"/>
                <a:sym typeface="Arial"/>
              </a:rPr>
              <a:t>      </a:t>
            </a:r>
          </a:p>
          <a:p>
            <a:pPr marL="0" marR="0" lvl="0" indent="0" algn="l" rtl="0">
              <a:lnSpc>
                <a:spcPct val="80000"/>
              </a:lnSpc>
              <a:spcBef>
                <a:spcPts val="600"/>
              </a:spcBef>
              <a:spcAft>
                <a:spcPts val="0"/>
              </a:spcAft>
              <a:buClr>
                <a:schemeClr val="dk1"/>
              </a:buClr>
              <a:buFont typeface="Arial"/>
              <a:buNone/>
            </a:pPr>
            <a:endParaRPr sz="1700" b="0" i="0" u="none" strike="noStrike" cap="none" baseline="0">
              <a:solidFill>
                <a:schemeClr val="dk1"/>
              </a:solidFill>
              <a:latin typeface="Arial"/>
              <a:ea typeface="Arial"/>
              <a:cs typeface="Arial"/>
              <a:sym typeface="Arial"/>
            </a:endParaRPr>
          </a:p>
          <a:p>
            <a:pPr marL="0" marR="0" lvl="0" indent="0" algn="l" rtl="0">
              <a:lnSpc>
                <a:spcPct val="80000"/>
              </a:lnSpc>
              <a:spcBef>
                <a:spcPts val="600"/>
              </a:spcBef>
              <a:spcAft>
                <a:spcPts val="0"/>
              </a:spcAft>
              <a:buClr>
                <a:schemeClr val="dk1"/>
              </a:buClr>
              <a:buFont typeface="Arial"/>
              <a:buNone/>
            </a:pPr>
            <a:endParaRPr sz="2050" b="0" i="0" u="none" strike="noStrike" cap="none" baseline="0">
              <a:solidFill>
                <a:schemeClr val="dk1"/>
              </a:solidFill>
              <a:latin typeface="Arial"/>
              <a:ea typeface="Arial"/>
              <a:cs typeface="Arial"/>
              <a:sym typeface="Arial"/>
            </a:endParaRPr>
          </a:p>
        </p:txBody>
      </p:sp>
      <p:pic>
        <p:nvPicPr>
          <p:cNvPr id="248" name="Shape 248"/>
          <p:cNvPicPr preferRelativeResize="0"/>
          <p:nvPr/>
        </p:nvPicPr>
        <p:blipFill rotWithShape="1">
          <a:blip r:embed="rId4">
            <a:alphaModFix/>
          </a:blip>
          <a:srcRect/>
          <a:stretch/>
        </p:blipFill>
        <p:spPr>
          <a:xfrm>
            <a:off x="1219200" y="3143250"/>
            <a:ext cx="3289299" cy="1847849"/>
          </a:xfrm>
          <a:prstGeom prst="rect">
            <a:avLst/>
          </a:prstGeom>
          <a:noFill/>
          <a:ln>
            <a:noFill/>
          </a:ln>
        </p:spPr>
      </p:pic>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Writing Homework - P.O.W.</a:t>
            </a:r>
          </a:p>
        </p:txBody>
      </p:sp>
      <p:sp>
        <p:nvSpPr>
          <p:cNvPr id="255" name="Shape 25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sz="2400"/>
              <a:t>~ Brainstorm</a:t>
            </a:r>
          </a:p>
          <a:p>
            <a:pPr lvl="0" rtl="0">
              <a:spcBef>
                <a:spcPts val="0"/>
              </a:spcBef>
              <a:buNone/>
            </a:pPr>
            <a:r>
              <a:rPr lang="en" sz="2400"/>
              <a:t>~ Details &amp; explanation</a:t>
            </a:r>
          </a:p>
          <a:p>
            <a:pPr lvl="0" rtl="0">
              <a:spcBef>
                <a:spcPts val="0"/>
              </a:spcBef>
              <a:buNone/>
            </a:pPr>
            <a:r>
              <a:rPr lang="en" sz="2400"/>
              <a:t>~ Topic &amp; closing </a:t>
            </a:r>
          </a:p>
          <a:p>
            <a:pPr lvl="0" rtl="0">
              <a:spcBef>
                <a:spcPts val="0"/>
              </a:spcBef>
              <a:buNone/>
            </a:pPr>
            <a:r>
              <a:rPr lang="en" sz="2400"/>
              <a:t>             sentences</a:t>
            </a:r>
          </a:p>
          <a:p>
            <a:pPr lvl="0" rtl="0">
              <a:spcBef>
                <a:spcPts val="0"/>
              </a:spcBef>
              <a:buNone/>
            </a:pPr>
            <a:r>
              <a:rPr lang="en" sz="2400"/>
              <a:t>~ Write the full </a:t>
            </a:r>
          </a:p>
          <a:p>
            <a:pPr lvl="0">
              <a:spcBef>
                <a:spcPts val="0"/>
              </a:spcBef>
              <a:buNone/>
            </a:pPr>
            <a:r>
              <a:rPr lang="en" sz="2400"/>
              <a:t>             paragraph</a:t>
            </a:r>
          </a:p>
        </p:txBody>
      </p:sp>
      <p:pic>
        <p:nvPicPr>
          <p:cNvPr id="256" name="Shape 256"/>
          <p:cNvPicPr preferRelativeResize="0"/>
          <p:nvPr/>
        </p:nvPicPr>
        <p:blipFill>
          <a:blip r:embed="rId3">
            <a:alphaModFix/>
          </a:blip>
          <a:stretch>
            <a:fillRect/>
          </a:stretch>
        </p:blipFill>
        <p:spPr>
          <a:xfrm>
            <a:off x="3719200" y="1200149"/>
            <a:ext cx="4967595" cy="3725702"/>
          </a:xfrm>
          <a:prstGeom prst="rect">
            <a:avLst/>
          </a:prstGeom>
          <a:noFill/>
          <a:ln>
            <a:noFill/>
          </a:ln>
        </p:spPr>
      </p:pic>
    </p:spTree>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Shape 261"/>
          <p:cNvPicPr preferRelativeResize="0"/>
          <p:nvPr/>
        </p:nvPicPr>
        <p:blipFill rotWithShape="1">
          <a:blip r:embed="rId3">
            <a:alphaModFix/>
          </a:blip>
          <a:srcRect/>
          <a:stretch/>
        </p:blipFill>
        <p:spPr>
          <a:xfrm>
            <a:off x="1233280" y="272127"/>
            <a:ext cx="6863219" cy="4526208"/>
          </a:xfrm>
          <a:prstGeom prst="rect">
            <a:avLst/>
          </a:prstGeom>
          <a:noFill/>
          <a:ln>
            <a:noFill/>
          </a:ln>
        </p:spPr>
      </p:pic>
    </p:spTree>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57200" y="139527"/>
            <a:ext cx="822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2"/>
              </a:buClr>
              <a:buSzPct val="25000"/>
              <a:buFont typeface="Arial"/>
              <a:buNone/>
            </a:pPr>
            <a:r>
              <a:rPr lang="en" sz="3600" b="1" i="0" u="none" strike="noStrike" cap="none" baseline="0">
                <a:solidFill>
                  <a:schemeClr val="dk2"/>
                </a:solidFill>
                <a:latin typeface="Arial"/>
                <a:ea typeface="Arial"/>
                <a:cs typeface="Arial"/>
                <a:sym typeface="Arial"/>
              </a:rPr>
              <a:t>How can you help at home?</a:t>
            </a:r>
          </a:p>
        </p:txBody>
      </p:sp>
      <p:sp>
        <p:nvSpPr>
          <p:cNvPr id="267" name="Shape 267"/>
          <p:cNvSpPr txBox="1">
            <a:spLocks noGrp="1"/>
          </p:cNvSpPr>
          <p:nvPr>
            <p:ph type="body" idx="1"/>
          </p:nvPr>
        </p:nvSpPr>
        <p:spPr>
          <a:xfrm>
            <a:off x="457200" y="1200150"/>
            <a:ext cx="8229600" cy="37256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100000"/>
              <a:buFont typeface="Arial"/>
              <a:buChar char="•"/>
            </a:pPr>
            <a:r>
              <a:rPr lang="en" sz="3000" b="0" i="0" u="none" strike="noStrike" cap="none" baseline="0">
                <a:solidFill>
                  <a:schemeClr val="dk1"/>
                </a:solidFill>
                <a:latin typeface="Arial"/>
                <a:ea typeface="Arial"/>
                <a:cs typeface="Arial"/>
                <a:sym typeface="Arial"/>
              </a:rPr>
              <a:t> Nightly reading – build stamina!</a:t>
            </a:r>
          </a:p>
          <a:p>
            <a:pPr marL="0" marR="0" lvl="0" indent="0" algn="l" rtl="0">
              <a:lnSpc>
                <a:spcPct val="100000"/>
              </a:lnSpc>
              <a:spcBef>
                <a:spcPts val="0"/>
              </a:spcBef>
              <a:spcAft>
                <a:spcPts val="0"/>
              </a:spcAft>
              <a:buClr>
                <a:schemeClr val="dk1"/>
              </a:buClr>
              <a:buSzPct val="25000"/>
              <a:buFont typeface="Arial"/>
              <a:buNone/>
            </a:pPr>
            <a:r>
              <a:rPr lang="en" sz="3000" b="0" i="0" u="none" strike="noStrike" cap="none" baseline="0">
                <a:solidFill>
                  <a:schemeClr val="dk1"/>
                </a:solidFill>
                <a:latin typeface="Arial"/>
                <a:ea typeface="Arial"/>
                <a:cs typeface="Arial"/>
                <a:sym typeface="Arial"/>
              </a:rPr>
              <a:t>	~ Pick books that fit</a:t>
            </a:r>
          </a:p>
          <a:p>
            <a:pPr marL="0" marR="0" lvl="0" indent="0" algn="l" rtl="0">
              <a:lnSpc>
                <a:spcPct val="100000"/>
              </a:lnSpc>
              <a:spcBef>
                <a:spcPts val="0"/>
              </a:spcBef>
              <a:spcAft>
                <a:spcPts val="0"/>
              </a:spcAft>
              <a:buClr>
                <a:schemeClr val="dk1"/>
              </a:buClr>
              <a:buSzPct val="100000"/>
              <a:buFont typeface="Arial"/>
              <a:buChar char="•"/>
            </a:pPr>
            <a:r>
              <a:rPr lang="en" sz="3000" b="0" i="0" u="none" strike="noStrike" cap="none" baseline="0">
                <a:solidFill>
                  <a:schemeClr val="dk1"/>
                </a:solidFill>
                <a:latin typeface="Arial"/>
                <a:ea typeface="Arial"/>
                <a:cs typeface="Arial"/>
                <a:sym typeface="Arial"/>
              </a:rPr>
              <a:t> Writing practice – build stamina!</a:t>
            </a:r>
          </a:p>
          <a:p>
            <a:pPr marL="0" marR="0" lvl="0" indent="0" algn="l" rtl="0">
              <a:lnSpc>
                <a:spcPct val="100000"/>
              </a:lnSpc>
              <a:spcBef>
                <a:spcPts val="0"/>
              </a:spcBef>
              <a:spcAft>
                <a:spcPts val="0"/>
              </a:spcAft>
              <a:buClr>
                <a:schemeClr val="dk1"/>
              </a:buClr>
              <a:buSzPct val="25000"/>
              <a:buFont typeface="Arial"/>
              <a:buNone/>
            </a:pPr>
            <a:r>
              <a:rPr lang="en" sz="3000" b="0" i="0" u="none" strike="noStrike" cap="none" baseline="0">
                <a:solidFill>
                  <a:schemeClr val="dk1"/>
                </a:solidFill>
                <a:latin typeface="Arial"/>
                <a:ea typeface="Arial"/>
                <a:cs typeface="Arial"/>
                <a:sym typeface="Arial"/>
              </a:rPr>
              <a:t>	~ Praise &amp; edit together</a:t>
            </a:r>
          </a:p>
          <a:p>
            <a:pPr marL="0" marR="0" lvl="1" indent="0" algn="l" rtl="0">
              <a:lnSpc>
                <a:spcPct val="100000"/>
              </a:lnSpc>
              <a:spcBef>
                <a:spcPts val="0"/>
              </a:spcBef>
              <a:spcAft>
                <a:spcPts val="0"/>
              </a:spcAft>
              <a:buClr>
                <a:schemeClr val="dk1"/>
              </a:buClr>
              <a:buSzPct val="100000"/>
              <a:buFont typeface="Arial"/>
              <a:buChar char="•"/>
            </a:pPr>
            <a:r>
              <a:rPr lang="en" sz="3000" b="0" i="0" u="none" strike="noStrike" cap="none" baseline="0">
                <a:solidFill>
                  <a:schemeClr val="dk1"/>
                </a:solidFill>
                <a:latin typeface="Arial"/>
                <a:ea typeface="Arial"/>
                <a:cs typeface="Arial"/>
                <a:sym typeface="Arial"/>
              </a:rPr>
              <a:t>  Ask questions!  </a:t>
            </a:r>
          </a:p>
          <a:p>
            <a:pPr marL="0" marR="0" lvl="1" indent="0" algn="l" rtl="0">
              <a:lnSpc>
                <a:spcPct val="100000"/>
              </a:lnSpc>
              <a:spcBef>
                <a:spcPts val="0"/>
              </a:spcBef>
              <a:spcAft>
                <a:spcPts val="0"/>
              </a:spcAft>
              <a:buClr>
                <a:schemeClr val="dk1"/>
              </a:buClr>
              <a:buSzPct val="25000"/>
              <a:buFont typeface="Arial"/>
              <a:buNone/>
            </a:pPr>
            <a:r>
              <a:rPr lang="en" sz="3000" b="0" i="0" u="none" strike="noStrike" cap="none" baseline="0">
                <a:solidFill>
                  <a:schemeClr val="dk1"/>
                </a:solidFill>
                <a:latin typeface="Arial"/>
                <a:ea typeface="Arial"/>
                <a:cs typeface="Arial"/>
                <a:sym typeface="Arial"/>
              </a:rPr>
              <a:t>	~ Have your child respond with evidence or details</a:t>
            </a:r>
          </a:p>
          <a:p>
            <a:pPr marL="0" marR="0" lvl="0" indent="190500" algn="l" rtl="0">
              <a:lnSpc>
                <a:spcPct val="100000"/>
              </a:lnSpc>
              <a:spcBef>
                <a:spcPts val="0"/>
              </a:spcBef>
              <a:spcAft>
                <a:spcPts val="0"/>
              </a:spcAft>
              <a:buClr>
                <a:schemeClr val="dk1"/>
              </a:buClr>
              <a:buFont typeface="Arial"/>
              <a:buNone/>
            </a:pPr>
            <a:endParaRPr sz="30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457200" y="139527"/>
            <a:ext cx="822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2"/>
              </a:buClr>
              <a:buSzPct val="25000"/>
              <a:buFont typeface="Arial"/>
              <a:buNone/>
            </a:pPr>
            <a:r>
              <a:rPr lang="en" sz="3600" b="1" i="0" u="none" strike="noStrike" cap="none" baseline="0">
                <a:solidFill>
                  <a:schemeClr val="dk2"/>
                </a:solidFill>
                <a:latin typeface="Arial"/>
                <a:ea typeface="Arial"/>
                <a:cs typeface="Arial"/>
                <a:sym typeface="Arial"/>
              </a:rPr>
              <a:t>elaparentsupport.weebly.com</a:t>
            </a:r>
          </a:p>
        </p:txBody>
      </p:sp>
      <p:sp>
        <p:nvSpPr>
          <p:cNvPr id="273" name="Shape 273"/>
          <p:cNvSpPr txBox="1">
            <a:spLocks noGrp="1"/>
          </p:cNvSpPr>
          <p:nvPr>
            <p:ph type="body" idx="1"/>
          </p:nvPr>
        </p:nvSpPr>
        <p:spPr>
          <a:xfrm>
            <a:off x="457200" y="1200150"/>
            <a:ext cx="8229600" cy="37256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endParaRPr sz="3000" b="0" i="0" u="none" strike="noStrike" cap="none" baseline="0">
              <a:solidFill>
                <a:schemeClr val="dk1"/>
              </a:solidFill>
              <a:latin typeface="Arial"/>
              <a:ea typeface="Arial"/>
              <a:cs typeface="Arial"/>
              <a:sym typeface="Arial"/>
            </a:endParaRPr>
          </a:p>
        </p:txBody>
      </p:sp>
      <p:pic>
        <p:nvPicPr>
          <p:cNvPr id="274" name="Shape 274"/>
          <p:cNvPicPr preferRelativeResize="0"/>
          <p:nvPr/>
        </p:nvPicPr>
        <p:blipFill rotWithShape="1">
          <a:blip r:embed="rId3">
            <a:alphaModFix/>
          </a:blip>
          <a:srcRect/>
          <a:stretch/>
        </p:blipFill>
        <p:spPr>
          <a:xfrm>
            <a:off x="1187811" y="1200150"/>
            <a:ext cx="5246856" cy="3507648"/>
          </a:xfrm>
          <a:prstGeom prst="rect">
            <a:avLst/>
          </a:prstGeom>
          <a:noFill/>
          <a:ln>
            <a:noFill/>
          </a:ln>
        </p:spPr>
      </p:pic>
    </p:spTree>
  </p:cSld>
  <p:clrMapOvr>
    <a:masterClrMapping/>
  </p:clrMapOvr>
  <p:transition xmlns:p14="http://schemas.microsoft.com/office/powerpoint/2010/mai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457200" y="139527"/>
            <a:ext cx="822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2"/>
              </a:buClr>
              <a:buSzPct val="25000"/>
              <a:buFont typeface="Arial"/>
              <a:buNone/>
            </a:pPr>
            <a:r>
              <a:rPr lang="en" sz="3600" b="1" i="0" u="none" strike="noStrike" cap="none" baseline="0">
                <a:solidFill>
                  <a:schemeClr val="dk2"/>
                </a:solidFill>
                <a:latin typeface="Arial"/>
                <a:ea typeface="Arial"/>
                <a:cs typeface="Arial"/>
                <a:sym typeface="Arial"/>
              </a:rPr>
              <a:t>Thank you!	</a:t>
            </a:r>
          </a:p>
        </p:txBody>
      </p:sp>
      <p:sp>
        <p:nvSpPr>
          <p:cNvPr id="280" name="Shape 280"/>
          <p:cNvSpPr txBox="1">
            <a:spLocks noGrp="1"/>
          </p:cNvSpPr>
          <p:nvPr>
            <p:ph type="body" idx="1"/>
          </p:nvPr>
        </p:nvSpPr>
        <p:spPr>
          <a:xfrm>
            <a:off x="457200" y="1200150"/>
            <a:ext cx="8229600" cy="37256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3000" b="0" i="0" u="none" strike="noStrike" cap="none" baseline="0">
                <a:solidFill>
                  <a:schemeClr val="dk1"/>
                </a:solidFill>
                <a:latin typeface="Arial"/>
                <a:ea typeface="Arial"/>
                <a:cs typeface="Arial"/>
                <a:sym typeface="Arial"/>
              </a:rPr>
              <a:t>Thank you for coming tonight!  We are looking forward to working with you and your children this year!  If you ever have any questions or concerns, please do not hesitate to contact us!</a:t>
            </a:r>
          </a:p>
          <a:p>
            <a:pPr marL="0" marR="0" lvl="0" indent="0" algn="l" rtl="0">
              <a:lnSpc>
                <a:spcPct val="100000"/>
              </a:lnSpc>
              <a:spcBef>
                <a:spcPts val="0"/>
              </a:spcBef>
              <a:spcAft>
                <a:spcPts val="0"/>
              </a:spcAft>
              <a:buClr>
                <a:schemeClr val="dk1"/>
              </a:buClr>
              <a:buFont typeface="Arial"/>
              <a:buNone/>
            </a:pPr>
            <a:endParaRPr sz="30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Our Daily Schedule</a:t>
            </a:r>
          </a:p>
        </p:txBody>
      </p:sp>
      <p:sp>
        <p:nvSpPr>
          <p:cNvPr id="47" name="Shape 4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1400">
                <a:solidFill>
                  <a:srgbClr val="000000"/>
                </a:solidFill>
              </a:rPr>
              <a:t>8:40-9:00        	        	Arrival in Homeroom, Breakfast, Unpack</a:t>
            </a:r>
          </a:p>
          <a:p>
            <a:pPr rtl="0">
              <a:spcBef>
                <a:spcPts val="0"/>
              </a:spcBef>
              <a:buNone/>
            </a:pPr>
            <a:r>
              <a:rPr lang="en" sz="1400">
                <a:solidFill>
                  <a:srgbClr val="000000"/>
                </a:solidFill>
              </a:rPr>
              <a:t>9:00-11:00        	        	Academic Session I</a:t>
            </a:r>
          </a:p>
          <a:p>
            <a:pPr rtl="0">
              <a:spcBef>
                <a:spcPts val="0"/>
              </a:spcBef>
              <a:buNone/>
            </a:pPr>
            <a:r>
              <a:rPr lang="en" sz="1400">
                <a:solidFill>
                  <a:srgbClr val="000000"/>
                </a:solidFill>
              </a:rPr>
              <a:t>10:55        	        	        	Transition to Academic Session II</a:t>
            </a:r>
          </a:p>
          <a:p>
            <a:pPr rtl="0">
              <a:spcBef>
                <a:spcPts val="0"/>
              </a:spcBef>
              <a:buNone/>
            </a:pPr>
            <a:r>
              <a:rPr lang="en" sz="1400">
                <a:solidFill>
                  <a:srgbClr val="000000"/>
                </a:solidFill>
              </a:rPr>
              <a:t>11:00-11:45        	        	Related Arts (PE twice each week, music, art, media)</a:t>
            </a:r>
          </a:p>
          <a:p>
            <a:pPr lvl="0" rtl="0">
              <a:spcBef>
                <a:spcPts val="0"/>
              </a:spcBef>
              <a:buNone/>
            </a:pPr>
            <a:r>
              <a:rPr lang="en" sz="1400">
                <a:solidFill>
                  <a:srgbClr val="000000"/>
                </a:solidFill>
              </a:rPr>
              <a:t>11:45-12:15        	        	Spanish</a:t>
            </a:r>
          </a:p>
          <a:p>
            <a:pPr rtl="0">
              <a:spcBef>
                <a:spcPts val="0"/>
              </a:spcBef>
              <a:buNone/>
            </a:pPr>
            <a:r>
              <a:rPr lang="en" sz="1400">
                <a:solidFill>
                  <a:srgbClr val="000000"/>
                </a:solidFill>
              </a:rPr>
              <a:t>12:15-1:00        	        	Academic Session II</a:t>
            </a:r>
          </a:p>
          <a:p>
            <a:pPr rtl="0">
              <a:spcBef>
                <a:spcPts val="0"/>
              </a:spcBef>
              <a:buNone/>
            </a:pPr>
            <a:r>
              <a:rPr lang="en" sz="1400">
                <a:solidFill>
                  <a:srgbClr val="000000"/>
                </a:solidFill>
              </a:rPr>
              <a:t>1:00-1:30        	        	Lunch</a:t>
            </a:r>
          </a:p>
          <a:p>
            <a:pPr rtl="0">
              <a:spcBef>
                <a:spcPts val="0"/>
              </a:spcBef>
              <a:buNone/>
            </a:pPr>
            <a:r>
              <a:rPr lang="en" sz="1400">
                <a:solidFill>
                  <a:srgbClr val="000000"/>
                </a:solidFill>
              </a:rPr>
              <a:t>1:30-2:00        	        	Recess</a:t>
            </a:r>
          </a:p>
          <a:p>
            <a:pPr rtl="0">
              <a:spcBef>
                <a:spcPts val="0"/>
              </a:spcBef>
              <a:buNone/>
            </a:pPr>
            <a:r>
              <a:rPr lang="en" sz="1400">
                <a:solidFill>
                  <a:srgbClr val="000000"/>
                </a:solidFill>
              </a:rPr>
              <a:t>2:00-3:15        	        	Academic Session II</a:t>
            </a:r>
          </a:p>
          <a:p>
            <a:pPr rtl="0">
              <a:spcBef>
                <a:spcPts val="0"/>
              </a:spcBef>
              <a:buNone/>
            </a:pPr>
            <a:r>
              <a:rPr lang="en" sz="1400">
                <a:solidFill>
                  <a:srgbClr val="000000"/>
                </a:solidFill>
              </a:rPr>
              <a:t>3:20        	        	        	Dismissal</a:t>
            </a:r>
          </a:p>
          <a:p>
            <a:pPr>
              <a:spcBef>
                <a:spcPts val="0"/>
              </a:spcBef>
              <a:buNone/>
            </a:pPr>
            <a:endParaRPr sz="1400"/>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Dismissal</a:t>
            </a:r>
          </a:p>
        </p:txBody>
      </p:sp>
      <p:sp>
        <p:nvSpPr>
          <p:cNvPr id="53" name="Shape 5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228600" rtl="0">
              <a:spcBef>
                <a:spcPts val="0"/>
              </a:spcBef>
              <a:buChar char="●"/>
            </a:pPr>
            <a:r>
              <a:rPr lang="en"/>
              <a:t>Students </a:t>
            </a:r>
            <a:r>
              <a:rPr lang="en" b="1" u="sng"/>
              <a:t>must</a:t>
            </a:r>
            <a:r>
              <a:rPr lang="en"/>
              <a:t> have a note for any dismissal changes</a:t>
            </a:r>
          </a:p>
          <a:p>
            <a:pPr marL="457200" lvl="0" indent="-228600" rtl="0">
              <a:spcBef>
                <a:spcPts val="0"/>
              </a:spcBef>
              <a:buChar char="●"/>
            </a:pPr>
            <a:r>
              <a:rPr lang="en"/>
              <a:t>Walkers and car riders leave with Mrs. Hale</a:t>
            </a:r>
          </a:p>
          <a:p>
            <a:pPr marL="914400" lvl="1" indent="-228600" rtl="0">
              <a:spcBef>
                <a:spcPts val="0"/>
              </a:spcBef>
              <a:buChar char="○"/>
            </a:pPr>
            <a:r>
              <a:rPr lang="en"/>
              <a:t>Once walkers exit the building they are expected to walk home</a:t>
            </a:r>
          </a:p>
          <a:p>
            <a:pPr marL="914400" lvl="1" indent="-228600" rtl="0">
              <a:spcBef>
                <a:spcPts val="0"/>
              </a:spcBef>
              <a:buChar char="○"/>
            </a:pPr>
            <a:r>
              <a:rPr lang="en"/>
              <a:t>Car riders must walk down the sidewalk with Mrs. Hale</a:t>
            </a:r>
          </a:p>
          <a:p>
            <a:pPr marL="1371600" lvl="2" indent="-228600">
              <a:spcBef>
                <a:spcPts val="0"/>
              </a:spcBef>
              <a:buChar char="■"/>
            </a:pPr>
            <a:r>
              <a:rPr lang="en"/>
              <a:t>For safety purposes, students cannot get in the car until the front of the loop</a:t>
            </a:r>
          </a:p>
        </p:txBody>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lvl="0" rtl="0">
              <a:spcBef>
                <a:spcPts val="0"/>
              </a:spcBef>
              <a:buNone/>
            </a:pPr>
            <a:r>
              <a:rPr lang="en"/>
              <a:t>Our Daily Schedule</a:t>
            </a:r>
          </a:p>
        </p:txBody>
      </p:sp>
      <p:graphicFrame>
        <p:nvGraphicFramePr>
          <p:cNvPr id="59" name="Shape 59"/>
          <p:cNvGraphicFramePr/>
          <p:nvPr/>
        </p:nvGraphicFramePr>
        <p:xfrm>
          <a:off x="952500" y="1402050"/>
          <a:ext cx="7239000" cy="3520379"/>
        </p:xfrm>
        <a:graphic>
          <a:graphicData uri="http://schemas.openxmlformats.org/drawingml/2006/table">
            <a:tbl>
              <a:tblPr>
                <a:noFill/>
                <a:tableStyleId>{B5DF9BF6-35FD-4A88-B6D0-E14F863AA7C6}</a:tableStyleId>
              </a:tblPr>
              <a:tblGrid>
                <a:gridCol w="3619500"/>
                <a:gridCol w="3619500"/>
              </a:tblGrid>
              <a:tr h="381000">
                <a:tc>
                  <a:txBody>
                    <a:bodyPr/>
                    <a:lstStyle/>
                    <a:p>
                      <a:pPr marL="63500" lvl="0" indent="0" algn="ctr" rtl="0">
                        <a:lnSpc>
                          <a:spcPct val="115000"/>
                        </a:lnSpc>
                        <a:spcBef>
                          <a:spcPts val="0"/>
                        </a:spcBef>
                        <a:buNone/>
                      </a:pPr>
                      <a:r>
                        <a:rPr lang="en" sz="1800" b="1"/>
                        <a:t>Academic Session I</a:t>
                      </a:r>
                    </a:p>
                  </a:txBody>
                  <a:tcPr marL="68575" marR="68575" marT="91425" marB="91425"/>
                </a:tc>
                <a:tc>
                  <a:txBody>
                    <a:bodyPr/>
                    <a:lstStyle/>
                    <a:p>
                      <a:pPr marL="63500" lvl="0" indent="0" algn="ctr" rtl="0">
                        <a:lnSpc>
                          <a:spcPct val="115000"/>
                        </a:lnSpc>
                        <a:spcBef>
                          <a:spcPts val="0"/>
                        </a:spcBef>
                        <a:buNone/>
                      </a:pPr>
                      <a:r>
                        <a:rPr lang="en" sz="1800" b="1"/>
                        <a:t>Academic Session II</a:t>
                      </a:r>
                    </a:p>
                  </a:txBody>
                  <a:tcPr marL="68575" marR="68575" marT="91425" marB="91425"/>
                </a:tc>
              </a:tr>
              <a:tr h="381000">
                <a:tc>
                  <a:txBody>
                    <a:bodyPr/>
                    <a:lstStyle/>
                    <a:p>
                      <a:pPr marL="63500" lvl="0" indent="0" rtl="0">
                        <a:lnSpc>
                          <a:spcPct val="115000"/>
                        </a:lnSpc>
                        <a:spcBef>
                          <a:spcPts val="0"/>
                        </a:spcBef>
                        <a:buNone/>
                      </a:pPr>
                      <a:r>
                        <a:rPr lang="en" sz="1800"/>
                        <a:t>Your child will either have:</a:t>
                      </a:r>
                    </a:p>
                    <a:p>
                      <a:pPr marL="63500" lvl="0" indent="0" rtl="0">
                        <a:lnSpc>
                          <a:spcPct val="115000"/>
                        </a:lnSpc>
                        <a:spcBef>
                          <a:spcPts val="0"/>
                        </a:spcBef>
                        <a:buNone/>
                      </a:pPr>
                      <a:r>
                        <a:rPr lang="en" sz="1800"/>
                        <a:t> </a:t>
                      </a:r>
                    </a:p>
                    <a:p>
                      <a:pPr marL="63500" lvl="0" indent="0" algn="ctr" rtl="0">
                        <a:lnSpc>
                          <a:spcPct val="115000"/>
                        </a:lnSpc>
                        <a:spcBef>
                          <a:spcPts val="0"/>
                        </a:spcBef>
                        <a:buNone/>
                      </a:pPr>
                      <a:r>
                        <a:rPr lang="en" sz="1800"/>
                        <a:t>Math and Science</a:t>
                      </a:r>
                    </a:p>
                    <a:p>
                      <a:pPr marL="63500" lvl="0" indent="0" algn="ctr" rtl="0">
                        <a:lnSpc>
                          <a:spcPct val="115000"/>
                        </a:lnSpc>
                        <a:spcBef>
                          <a:spcPts val="0"/>
                        </a:spcBef>
                        <a:buNone/>
                      </a:pPr>
                      <a:r>
                        <a:rPr lang="en" sz="1800"/>
                        <a:t>or</a:t>
                      </a:r>
                    </a:p>
                    <a:p>
                      <a:pPr marL="63500" lvl="0" indent="0" algn="ctr" rtl="0">
                        <a:lnSpc>
                          <a:spcPct val="115000"/>
                        </a:lnSpc>
                        <a:spcBef>
                          <a:spcPts val="0"/>
                        </a:spcBef>
                        <a:buNone/>
                      </a:pPr>
                      <a:r>
                        <a:rPr lang="en" sz="1800"/>
                        <a:t>ELA and Social Studies</a:t>
                      </a:r>
                    </a:p>
                  </a:txBody>
                  <a:tcPr marL="68575" marR="68575" marT="91425" marB="91425"/>
                </a:tc>
                <a:tc>
                  <a:txBody>
                    <a:bodyPr/>
                    <a:lstStyle/>
                    <a:p>
                      <a:pPr marL="63500" lvl="0" indent="0" rtl="0">
                        <a:lnSpc>
                          <a:spcPct val="115000"/>
                        </a:lnSpc>
                        <a:spcBef>
                          <a:spcPts val="0"/>
                        </a:spcBef>
                        <a:buNone/>
                      </a:pPr>
                      <a:r>
                        <a:rPr lang="en" sz="1800"/>
                        <a:t>Your child will either have:</a:t>
                      </a:r>
                    </a:p>
                    <a:p>
                      <a:pPr marL="63500" lvl="0" indent="0" rtl="0">
                        <a:lnSpc>
                          <a:spcPct val="115000"/>
                        </a:lnSpc>
                        <a:spcBef>
                          <a:spcPts val="0"/>
                        </a:spcBef>
                        <a:buNone/>
                      </a:pPr>
                      <a:r>
                        <a:rPr lang="en" sz="1800"/>
                        <a:t> </a:t>
                      </a:r>
                    </a:p>
                    <a:p>
                      <a:pPr marL="63500" lvl="0" indent="0" algn="ctr" rtl="0">
                        <a:lnSpc>
                          <a:spcPct val="115000"/>
                        </a:lnSpc>
                        <a:spcBef>
                          <a:spcPts val="0"/>
                        </a:spcBef>
                        <a:buNone/>
                      </a:pPr>
                      <a:r>
                        <a:rPr lang="en" sz="1800"/>
                        <a:t>Math and Science</a:t>
                      </a:r>
                    </a:p>
                    <a:p>
                      <a:pPr marL="63500" lvl="0" indent="0" algn="ctr" rtl="0">
                        <a:lnSpc>
                          <a:spcPct val="115000"/>
                        </a:lnSpc>
                        <a:spcBef>
                          <a:spcPts val="0"/>
                        </a:spcBef>
                        <a:buNone/>
                      </a:pPr>
                      <a:r>
                        <a:rPr lang="en" sz="1800"/>
                        <a:t>or</a:t>
                      </a:r>
                    </a:p>
                    <a:p>
                      <a:pPr marL="63500" lvl="0" indent="0" algn="ctr" rtl="0">
                        <a:lnSpc>
                          <a:spcPct val="115000"/>
                        </a:lnSpc>
                        <a:spcBef>
                          <a:spcPts val="0"/>
                        </a:spcBef>
                        <a:buNone/>
                      </a:pPr>
                      <a:r>
                        <a:rPr lang="en" sz="1800"/>
                        <a:t>ELA and Social Studies</a:t>
                      </a:r>
                    </a:p>
                    <a:p>
                      <a:pPr marL="63500" lvl="0" indent="0" algn="ctr" rtl="0">
                        <a:lnSpc>
                          <a:spcPct val="115000"/>
                        </a:lnSpc>
                        <a:spcBef>
                          <a:spcPts val="0"/>
                        </a:spcBef>
                        <a:buNone/>
                      </a:pPr>
                      <a:r>
                        <a:rPr lang="en" sz="1800"/>
                        <a:t> </a:t>
                      </a:r>
                    </a:p>
                    <a:p>
                      <a:pPr marL="63500" lvl="0" indent="0" algn="ctr" rtl="0">
                        <a:lnSpc>
                          <a:spcPct val="115000"/>
                        </a:lnSpc>
                        <a:spcBef>
                          <a:spcPts val="0"/>
                        </a:spcBef>
                        <a:buNone/>
                      </a:pPr>
                      <a:r>
                        <a:rPr lang="en" sz="1800" i="1"/>
                        <a:t>All 3</a:t>
                      </a:r>
                      <a:r>
                        <a:rPr lang="en" sz="1800" i="1" baseline="30000"/>
                        <a:t>rd</a:t>
                      </a:r>
                      <a:r>
                        <a:rPr lang="en" sz="1800" i="1"/>
                        <a:t> graders will receive 30 minutes of Spanish instruction during Academic Session II.</a:t>
                      </a:r>
                    </a:p>
                  </a:txBody>
                  <a:tcPr marL="68575" marR="68575" marT="91425" marB="91425"/>
                </a:tc>
              </a:tr>
            </a:tbl>
          </a:graphicData>
        </a:graphic>
      </p:graphicFrame>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New for Third Grade</a:t>
            </a:r>
          </a:p>
        </p:txBody>
      </p:sp>
      <p:sp>
        <p:nvSpPr>
          <p:cNvPr id="65" name="Shape 6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228600" rtl="0">
              <a:spcBef>
                <a:spcPts val="0"/>
              </a:spcBef>
              <a:buSzPct val="100000"/>
              <a:buFont typeface="Calibri"/>
            </a:pPr>
            <a:r>
              <a:rPr lang="en" sz="2400">
                <a:latin typeface="Calibri"/>
                <a:ea typeface="Calibri"/>
                <a:cs typeface="Calibri"/>
                <a:sym typeface="Calibri"/>
              </a:rPr>
              <a:t>Report Card</a:t>
            </a:r>
          </a:p>
          <a:p>
            <a:pPr marL="457200" lvl="0" indent="-228600" rtl="0">
              <a:spcBef>
                <a:spcPts val="0"/>
              </a:spcBef>
              <a:buSzPct val="100000"/>
              <a:buFont typeface="Calibri"/>
            </a:pPr>
            <a:r>
              <a:rPr lang="en" sz="2400">
                <a:latin typeface="Calibri"/>
                <a:ea typeface="Calibri"/>
                <a:cs typeface="Calibri"/>
                <a:sym typeface="Calibri"/>
              </a:rPr>
              <a:t>Orchestra</a:t>
            </a:r>
          </a:p>
          <a:p>
            <a:pPr marL="457200" lvl="0" indent="-228600" rtl="0">
              <a:spcBef>
                <a:spcPts val="0"/>
              </a:spcBef>
              <a:buSzPct val="100000"/>
              <a:buFont typeface="Calibri"/>
            </a:pPr>
            <a:r>
              <a:rPr lang="en" sz="2400">
                <a:latin typeface="Calibri"/>
                <a:ea typeface="Calibri"/>
                <a:cs typeface="Calibri"/>
                <a:sym typeface="Calibri"/>
              </a:rPr>
              <a:t>PARCC </a:t>
            </a:r>
          </a:p>
          <a:p>
            <a:pPr marL="457200" lvl="0" indent="-228600" rtl="0">
              <a:spcBef>
                <a:spcPts val="0"/>
              </a:spcBef>
              <a:buSzPct val="100000"/>
              <a:buFont typeface="Calibri"/>
            </a:pPr>
            <a:r>
              <a:rPr lang="en" sz="2400">
                <a:latin typeface="Calibri"/>
                <a:ea typeface="Calibri"/>
                <a:cs typeface="Calibri"/>
                <a:sym typeface="Calibri"/>
              </a:rPr>
              <a:t>Multiplication and Division</a:t>
            </a:r>
          </a:p>
          <a:p>
            <a:pPr marL="457200" lvl="0" indent="-228600" rtl="0">
              <a:spcBef>
                <a:spcPts val="0"/>
              </a:spcBef>
              <a:buSzPct val="100000"/>
              <a:buFont typeface="Calibri"/>
            </a:pPr>
            <a:r>
              <a:rPr lang="en" sz="2400">
                <a:latin typeface="Calibri"/>
                <a:ea typeface="Calibri"/>
                <a:cs typeface="Calibri"/>
                <a:sym typeface="Calibri"/>
              </a:rPr>
              <a:t>Agenda Book</a:t>
            </a:r>
          </a:p>
          <a:p>
            <a:pPr marL="457200" lvl="0" indent="-228600" rtl="0">
              <a:spcBef>
                <a:spcPts val="0"/>
              </a:spcBef>
              <a:buSzPct val="100000"/>
              <a:buFont typeface="Calibri"/>
            </a:pPr>
            <a:r>
              <a:rPr lang="en" sz="2400">
                <a:latin typeface="Calibri"/>
                <a:ea typeface="Calibri"/>
                <a:cs typeface="Calibri"/>
                <a:sym typeface="Calibri"/>
              </a:rPr>
              <a:t>Binder and Supplies</a:t>
            </a:r>
          </a:p>
          <a:p>
            <a:pPr marL="457200" lvl="0" indent="-228600" rtl="0">
              <a:spcBef>
                <a:spcPts val="0"/>
              </a:spcBef>
              <a:buSzPct val="100000"/>
              <a:buFont typeface="Calibri"/>
            </a:pPr>
            <a:r>
              <a:rPr lang="en" sz="2400">
                <a:latin typeface="Calibri"/>
                <a:ea typeface="Calibri"/>
                <a:cs typeface="Calibri"/>
                <a:sym typeface="Calibri"/>
              </a:rPr>
              <a:t>Building Vocabulary</a:t>
            </a:r>
          </a:p>
        </p:txBody>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Shape 70"/>
          <p:cNvPicPr preferRelativeResize="0"/>
          <p:nvPr/>
        </p:nvPicPr>
        <p:blipFill>
          <a:blip r:embed="rId3">
            <a:alphaModFix/>
          </a:blip>
          <a:stretch>
            <a:fillRect/>
          </a:stretch>
        </p:blipFill>
        <p:spPr>
          <a:xfrm>
            <a:off x="1363975" y="162849"/>
            <a:ext cx="6200075" cy="4676749"/>
          </a:xfrm>
          <a:prstGeom prst="rect">
            <a:avLst/>
          </a:prstGeom>
          <a:noFill/>
          <a:ln>
            <a:noFill/>
          </a:ln>
        </p:spPr>
      </p:pic>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Grading Policy</a:t>
            </a:r>
          </a:p>
        </p:txBody>
      </p:sp>
      <p:sp>
        <p:nvSpPr>
          <p:cNvPr id="76" name="Shape 7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u="sng">
                <a:solidFill>
                  <a:srgbClr val="000000"/>
                </a:solidFill>
                <a:latin typeface="Calibri"/>
                <a:ea typeface="Calibri"/>
                <a:cs typeface="Calibri"/>
                <a:sym typeface="Calibri"/>
              </a:rPr>
              <a:t>Each grade is comprised of:</a:t>
            </a:r>
          </a:p>
          <a:p>
            <a:pPr rtl="0">
              <a:spcBef>
                <a:spcPts val="0"/>
              </a:spcBef>
              <a:buNone/>
            </a:pPr>
            <a:r>
              <a:rPr lang="en">
                <a:solidFill>
                  <a:srgbClr val="000000"/>
                </a:solidFill>
                <a:latin typeface="Calibri"/>
                <a:ea typeface="Calibri"/>
                <a:cs typeface="Calibri"/>
                <a:sym typeface="Calibri"/>
              </a:rPr>
              <a:t>Classwork, Assessment Items and Homework</a:t>
            </a:r>
          </a:p>
          <a:p>
            <a:pPr rtl="0">
              <a:spcBef>
                <a:spcPts val="0"/>
              </a:spcBef>
              <a:buNone/>
            </a:pPr>
            <a:endParaRPr>
              <a:solidFill>
                <a:srgbClr val="000000"/>
              </a:solidFill>
              <a:latin typeface="Calibri"/>
              <a:ea typeface="Calibri"/>
              <a:cs typeface="Calibri"/>
              <a:sym typeface="Calibri"/>
            </a:endParaRPr>
          </a:p>
          <a:p>
            <a:pPr rtl="0">
              <a:spcBef>
                <a:spcPts val="0"/>
              </a:spcBef>
              <a:buNone/>
            </a:pPr>
            <a:r>
              <a:rPr lang="en">
                <a:solidFill>
                  <a:srgbClr val="000000"/>
                </a:solidFill>
                <a:latin typeface="Calibri"/>
                <a:ea typeface="Calibri"/>
                <a:cs typeface="Calibri"/>
                <a:sym typeface="Calibri"/>
              </a:rPr>
              <a:t>The majority of each grade is comprised of an average of the classwork tasks completed that quarter. </a:t>
            </a:r>
          </a:p>
          <a:p>
            <a:pPr rtl="0">
              <a:spcBef>
                <a:spcPts val="0"/>
              </a:spcBef>
              <a:buNone/>
            </a:pPr>
            <a:endParaRPr>
              <a:solidFill>
                <a:srgbClr val="000000"/>
              </a:solidFill>
              <a:latin typeface="Calibri"/>
              <a:ea typeface="Calibri"/>
              <a:cs typeface="Calibri"/>
              <a:sym typeface="Calibri"/>
            </a:endParaRPr>
          </a:p>
          <a:p>
            <a:pPr>
              <a:spcBef>
                <a:spcPts val="0"/>
              </a:spcBef>
              <a:buNone/>
            </a:pPr>
            <a:endParaRPr/>
          </a:p>
        </p:txBody>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P.B.I.S. </a:t>
            </a:r>
          </a:p>
        </p:txBody>
      </p:sp>
      <p:sp>
        <p:nvSpPr>
          <p:cNvPr id="82" name="Shape 8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latin typeface="Calibri"/>
                <a:ea typeface="Calibri"/>
                <a:cs typeface="Calibri"/>
                <a:sym typeface="Calibri"/>
              </a:rPr>
              <a:t>Respect SELF</a:t>
            </a:r>
          </a:p>
          <a:p>
            <a:pPr rtl="0">
              <a:spcBef>
                <a:spcPts val="0"/>
              </a:spcBef>
              <a:buNone/>
            </a:pPr>
            <a:r>
              <a:rPr lang="en">
                <a:latin typeface="Calibri"/>
                <a:ea typeface="Calibri"/>
                <a:cs typeface="Calibri"/>
                <a:sym typeface="Calibri"/>
              </a:rPr>
              <a:t>Respect OTHERS</a:t>
            </a:r>
          </a:p>
          <a:p>
            <a:pPr>
              <a:spcBef>
                <a:spcPts val="0"/>
              </a:spcBef>
              <a:buNone/>
            </a:pPr>
            <a:r>
              <a:rPr lang="en">
                <a:latin typeface="Calibri"/>
                <a:ea typeface="Calibri"/>
                <a:cs typeface="Calibri"/>
                <a:sym typeface="Calibri"/>
              </a:rPr>
              <a:t>Respect PROPERTY</a:t>
            </a: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label">
  <a:themeElements>
    <a:clrScheme name="Custom 352">
      <a:dk1>
        <a:srgbClr val="333333"/>
      </a:dk1>
      <a:lt1>
        <a:srgbClr val="FFFFFF"/>
      </a:lt1>
      <a:dk2>
        <a:srgbClr val="800000"/>
      </a:dk2>
      <a:lt2>
        <a:srgbClr val="CCCCCC"/>
      </a:lt2>
      <a:accent1>
        <a:srgbClr val="0E427E"/>
      </a:accent1>
      <a:accent2>
        <a:srgbClr val="C5AF48"/>
      </a:accent2>
      <a:accent3>
        <a:srgbClr val="327C56"/>
      </a:accent3>
      <a:accent4>
        <a:srgbClr val="387B7D"/>
      </a:accent4>
      <a:accent5>
        <a:srgbClr val="BA7436"/>
      </a:accent5>
      <a:accent6>
        <a:srgbClr val="804000"/>
      </a:accent6>
      <a:hlink>
        <a:srgbClr val="1D6B8D"/>
      </a:hlink>
      <a:folHlink>
        <a:srgbClr val="103B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bel">
  <a:themeElements>
    <a:clrScheme name="Custom 352">
      <a:dk1>
        <a:srgbClr val="333333"/>
      </a:dk1>
      <a:lt1>
        <a:srgbClr val="FFFFFF"/>
      </a:lt1>
      <a:dk2>
        <a:srgbClr val="800000"/>
      </a:dk2>
      <a:lt2>
        <a:srgbClr val="CCCCCC"/>
      </a:lt2>
      <a:accent1>
        <a:srgbClr val="0E427E"/>
      </a:accent1>
      <a:accent2>
        <a:srgbClr val="C5AF48"/>
      </a:accent2>
      <a:accent3>
        <a:srgbClr val="327C56"/>
      </a:accent3>
      <a:accent4>
        <a:srgbClr val="387B7D"/>
      </a:accent4>
      <a:accent5>
        <a:srgbClr val="BA7436"/>
      </a:accent5>
      <a:accent6>
        <a:srgbClr val="804000"/>
      </a:accent6>
      <a:hlink>
        <a:srgbClr val="1D6B8D"/>
      </a:hlink>
      <a:folHlink>
        <a:srgbClr val="103B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898</Words>
  <Application>Microsoft Macintosh PowerPoint</Application>
  <PresentationFormat>On-screen Show (16:9)</PresentationFormat>
  <Paragraphs>191</Paragraphs>
  <Slides>27</Slides>
  <Notes>27</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27</vt:i4>
      </vt:variant>
    </vt:vector>
  </HeadingPairs>
  <TitlesOfParts>
    <vt:vector size="30" baseType="lpstr">
      <vt:lpstr>Calibri</vt:lpstr>
      <vt:lpstr>label</vt:lpstr>
      <vt:lpstr>label</vt:lpstr>
      <vt:lpstr>Welcome to Back to School Night</vt:lpstr>
      <vt:lpstr>Third Grade Team </vt:lpstr>
      <vt:lpstr>Our Daily Schedule</vt:lpstr>
      <vt:lpstr>Dismissal</vt:lpstr>
      <vt:lpstr>Our Daily Schedule</vt:lpstr>
      <vt:lpstr>New for Third Grade</vt:lpstr>
      <vt:lpstr>PowerPoint Presentation</vt:lpstr>
      <vt:lpstr>Grading Policy</vt:lpstr>
      <vt:lpstr>P.B.I.S. </vt:lpstr>
      <vt:lpstr>PBIS</vt:lpstr>
      <vt:lpstr>PBIS in Grade 3</vt:lpstr>
      <vt:lpstr>Breakfast/Cafeteria </vt:lpstr>
      <vt:lpstr>Communication </vt:lpstr>
      <vt:lpstr>Special Activities and Field Trips</vt:lpstr>
      <vt:lpstr>PARCC</vt:lpstr>
      <vt:lpstr>MAP -- Measures of Academic Performance</vt:lpstr>
      <vt:lpstr>ELA Daily Schedule </vt:lpstr>
      <vt:lpstr>PowerPoint Presentation</vt:lpstr>
      <vt:lpstr>Writing Units</vt:lpstr>
      <vt:lpstr>PowerPoint Presentation</vt:lpstr>
      <vt:lpstr>Word Study</vt:lpstr>
      <vt:lpstr>Word Study</vt:lpstr>
      <vt:lpstr>Writing Homework - P.O.W.</vt:lpstr>
      <vt:lpstr>PowerPoint Presentation</vt:lpstr>
      <vt:lpstr>How can you help at home?</vt:lpstr>
      <vt:lpstr>elaparentsupport.weebly.com</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Back to School Night</dc:title>
  <cp:lastModifiedBy>HCPSS</cp:lastModifiedBy>
  <cp:revision>1</cp:revision>
  <dcterms:modified xsi:type="dcterms:W3CDTF">2015-10-07T18:14:01Z</dcterms:modified>
</cp:coreProperties>
</file>