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3663" r:id="rId2"/>
  </p:sldMasterIdLst>
  <p:notesMasterIdLst>
    <p:notesMasterId r:id="rId39"/>
  </p:notesMasterIdLst>
  <p:handoutMasterIdLst>
    <p:handoutMasterId r:id="rId40"/>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1C7593-E97E-4FD0-A850-4DF7127FDC63}">
  <a:tblStyle styleId="{071C7593-E97E-4FD0-A850-4DF7127FDC6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3"/>
    <p:restoredTop sz="83465"/>
  </p:normalViewPr>
  <p:slideViewPr>
    <p:cSldViewPr snapToGrid="0" snapToObjects="1">
      <p:cViewPr varScale="1">
        <p:scale>
          <a:sx n="120" d="100"/>
          <a:sy n="120" d="100"/>
        </p:scale>
        <p:origin x="9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38BE067-B1C5-BA46-929E-08D2E595CAE0}" type="datetimeFigureOut">
              <a:rPr lang="en-US" smtClean="0"/>
              <a:t>9/21/16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0EF581-50F5-3B40-B90B-A433A12A051E}" type="slidenum">
              <a:rPr lang="en-US" smtClean="0"/>
              <a:t>‹#›</a:t>
            </a:fld>
            <a:endParaRPr lang="en-US"/>
          </a:p>
        </p:txBody>
      </p:sp>
    </p:spTree>
    <p:extLst>
      <p:ext uri="{BB962C8B-B14F-4D97-AF65-F5344CB8AC3E}">
        <p14:creationId xmlns:p14="http://schemas.microsoft.com/office/powerpoint/2010/main" val="606927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4314033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hcpss.instructure.com/courses/34429"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7:00-7:35 Connie and Michelle</a:t>
            </a:r>
          </a:p>
          <a:p>
            <a:pPr lvl="0">
              <a:spcBef>
                <a:spcPts val="0"/>
              </a:spcBef>
              <a:buNone/>
            </a:pPr>
            <a:r>
              <a:rPr lang="en"/>
              <a:t>7:35-8:05 Presentation 1 -- Academic Session 1</a:t>
            </a:r>
          </a:p>
          <a:p>
            <a:pPr lvl="0">
              <a:spcBef>
                <a:spcPts val="0"/>
              </a:spcBef>
              <a:buNone/>
            </a:pPr>
            <a:r>
              <a:rPr lang="en"/>
              <a:t>8:05-8:30 Presentation 2 -- Academic Session 2</a:t>
            </a:r>
          </a:p>
          <a:p>
            <a:pPr lvl="0" rtl="0">
              <a:spcBef>
                <a:spcPts val="0"/>
              </a:spcBef>
              <a:buNone/>
            </a:pPr>
            <a:endParaRPr/>
          </a:p>
          <a:p>
            <a:pPr lvl="0" rtl="0">
              <a:spcBef>
                <a:spcPts val="0"/>
              </a:spcBef>
              <a:buNone/>
            </a:pPr>
            <a:r>
              <a:rPr lang="en"/>
              <a:t>Where will Math present? Gretchen’s Room</a:t>
            </a:r>
          </a:p>
          <a:p>
            <a:pPr lvl="0">
              <a:spcBef>
                <a:spcPts val="0"/>
              </a:spcBef>
              <a:buNone/>
            </a:pPr>
            <a:r>
              <a:rPr lang="en"/>
              <a:t>Where will ELA present? Jeanette’s Room</a:t>
            </a:r>
          </a:p>
          <a:p>
            <a:pPr lvl="0">
              <a:spcBef>
                <a:spcPts val="0"/>
              </a:spcBef>
              <a:buNone/>
            </a:pPr>
            <a:endParaRPr/>
          </a:p>
          <a:p>
            <a:pPr lvl="0">
              <a:spcBef>
                <a:spcPts val="0"/>
              </a:spcBef>
              <a:buNone/>
            </a:pPr>
            <a:r>
              <a:rPr lang="en"/>
              <a:t>Gretchen</a:t>
            </a:r>
          </a:p>
        </p:txBody>
      </p:sp>
    </p:spTree>
    <p:extLst>
      <p:ext uri="{BB962C8B-B14F-4D97-AF65-F5344CB8AC3E}">
        <p14:creationId xmlns:p14="http://schemas.microsoft.com/office/powerpoint/2010/main" val="38633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1021245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1378887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1461555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145034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1968684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1404043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121586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1769952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651080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127338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1362491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2140010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1097496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 </a:t>
            </a:r>
          </a:p>
        </p:txBody>
      </p:sp>
    </p:spTree>
    <p:extLst>
      <p:ext uri="{BB962C8B-B14F-4D97-AF65-F5344CB8AC3E}">
        <p14:creationId xmlns:p14="http://schemas.microsoft.com/office/powerpoint/2010/main" val="884177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1933485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369462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None/>
            </a:pPr>
            <a:r>
              <a:rPr lang="en" sz="1200">
                <a:latin typeface="Calibri"/>
                <a:ea typeface="Calibri"/>
                <a:cs typeface="Calibri"/>
                <a:sym typeface="Calibri"/>
              </a:rPr>
              <a:t>Gretchen</a:t>
            </a:r>
          </a:p>
          <a:p>
            <a:pPr lvl="0" rtl="0">
              <a:lnSpc>
                <a:spcPct val="115000"/>
              </a:lnSpc>
              <a:spcBef>
                <a:spcPts val="0"/>
              </a:spcBef>
              <a:buNone/>
            </a:pPr>
            <a:endParaRPr sz="1200">
              <a:latin typeface="Calibri"/>
              <a:ea typeface="Calibri"/>
              <a:cs typeface="Calibri"/>
              <a:sym typeface="Calibri"/>
            </a:endParaRPr>
          </a:p>
          <a:p>
            <a:pPr lvl="0">
              <a:lnSpc>
                <a:spcPct val="115000"/>
              </a:lnSpc>
              <a:spcBef>
                <a:spcPts val="0"/>
              </a:spcBef>
              <a:buNone/>
            </a:pPr>
            <a:r>
              <a:rPr lang="en" sz="1200">
                <a:latin typeface="Calibri"/>
                <a:ea typeface="Calibri"/>
                <a:cs typeface="Calibri"/>
                <a:sym typeface="Calibri"/>
              </a:rPr>
              <a:t>Family and community resources are now located in the same place for all different content areas by grade level. So when you want to know what your 3</a:t>
            </a:r>
            <a:r>
              <a:rPr lang="en" sz="2000" baseline="30000">
                <a:latin typeface="Calibri"/>
                <a:ea typeface="Calibri"/>
                <a:cs typeface="Calibri"/>
                <a:sym typeface="Calibri"/>
              </a:rPr>
              <a:t>rd</a:t>
            </a:r>
            <a:r>
              <a:rPr lang="en" sz="1200">
                <a:latin typeface="Calibri"/>
                <a:ea typeface="Calibri"/>
                <a:cs typeface="Calibri"/>
                <a:sym typeface="Calibri"/>
              </a:rPr>
              <a:t> grader will be learning and how to help them in reading, math, social studies, etc. you will only need to navigate from one page. </a:t>
            </a:r>
          </a:p>
          <a:p>
            <a:pPr lvl="0">
              <a:lnSpc>
                <a:spcPct val="115000"/>
              </a:lnSpc>
              <a:spcBef>
                <a:spcPts val="0"/>
              </a:spcBef>
              <a:buNone/>
            </a:pPr>
            <a:r>
              <a:rPr lang="en" sz="1200" u="sng">
                <a:solidFill>
                  <a:schemeClr val="hlink"/>
                </a:solidFill>
                <a:latin typeface="Calibri"/>
                <a:ea typeface="Calibri"/>
                <a:cs typeface="Calibri"/>
                <a:sym typeface="Calibri"/>
                <a:hlinkClick r:id="rId3"/>
              </a:rPr>
              <a:t>https://hcpss.instructure.com/courses/34429#</a:t>
            </a:r>
          </a:p>
          <a:p>
            <a:pPr lvl="0">
              <a:spcBef>
                <a:spcPts val="0"/>
              </a:spcBef>
              <a:buNone/>
            </a:pPr>
            <a:endParaRPr/>
          </a:p>
        </p:txBody>
      </p:sp>
    </p:spTree>
    <p:extLst>
      <p:ext uri="{BB962C8B-B14F-4D97-AF65-F5344CB8AC3E}">
        <p14:creationId xmlns:p14="http://schemas.microsoft.com/office/powerpoint/2010/main" val="1175971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5454049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0167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29376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b="0" i="0" u="none" strike="noStrike" cap="none">
                <a:solidFill>
                  <a:schemeClr val="dk1"/>
                </a:solidFill>
                <a:latin typeface="Arial"/>
                <a:ea typeface="Arial"/>
                <a:cs typeface="Arial"/>
                <a:sym typeface="Arial"/>
              </a:rPr>
              <a:t>Add</a:t>
            </a:r>
          </a:p>
        </p:txBody>
      </p:sp>
    </p:spTree>
    <p:extLst>
      <p:ext uri="{BB962C8B-B14F-4D97-AF65-F5344CB8AC3E}">
        <p14:creationId xmlns:p14="http://schemas.microsoft.com/office/powerpoint/2010/main" val="3032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775016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8" name="Shape 2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marR="101600" lvl="0" indent="0" rtl="0">
              <a:lnSpc>
                <a:spcPct val="115000"/>
              </a:lnSpc>
              <a:spcBef>
                <a:spcPts val="0"/>
              </a:spcBef>
              <a:buNone/>
            </a:pPr>
            <a:r>
              <a:rPr lang="en" sz="1150">
                <a:solidFill>
                  <a:schemeClr val="dk1"/>
                </a:solidFill>
              </a:rPr>
              <a:t>Quarter 1 focuses on </a:t>
            </a:r>
          </a:p>
          <a:p>
            <a:pPr marL="914400" marR="101600" lvl="1" indent="-301625">
              <a:lnSpc>
                <a:spcPct val="115000"/>
              </a:lnSpc>
              <a:spcBef>
                <a:spcPts val="0"/>
              </a:spcBef>
              <a:buClr>
                <a:schemeClr val="dk1"/>
              </a:buClr>
              <a:buSzPct val="95833"/>
              <a:buChar char="○"/>
            </a:pPr>
            <a:r>
              <a:rPr lang="en" sz="1150">
                <a:solidFill>
                  <a:schemeClr val="dk1"/>
                </a:solidFill>
              </a:rPr>
              <a:t>Life in historic Ellicott City</a:t>
            </a:r>
          </a:p>
          <a:p>
            <a:pPr marL="914400" marR="101600" lvl="1" indent="-301625">
              <a:lnSpc>
                <a:spcPct val="115000"/>
              </a:lnSpc>
              <a:spcBef>
                <a:spcPts val="0"/>
              </a:spcBef>
              <a:buClr>
                <a:schemeClr val="dk1"/>
              </a:buClr>
              <a:buSzPct val="95833"/>
              <a:buChar char="○"/>
            </a:pPr>
            <a:r>
              <a:rPr lang="en" sz="1150">
                <a:solidFill>
                  <a:schemeClr val="dk1"/>
                </a:solidFill>
              </a:rPr>
              <a:t>Changes in communication and transportation</a:t>
            </a:r>
          </a:p>
          <a:p>
            <a:pPr marL="914400" marR="101600" lvl="1" indent="-301625">
              <a:lnSpc>
                <a:spcPct val="115000"/>
              </a:lnSpc>
              <a:spcBef>
                <a:spcPts val="0"/>
              </a:spcBef>
              <a:buClr>
                <a:schemeClr val="dk1"/>
              </a:buClr>
              <a:buSzPct val="95833"/>
              <a:buChar char="○"/>
            </a:pPr>
            <a:r>
              <a:rPr lang="en" sz="1150">
                <a:solidFill>
                  <a:schemeClr val="dk1"/>
                </a:solidFill>
              </a:rPr>
              <a:t>Changes in technology</a:t>
            </a:r>
          </a:p>
          <a:p>
            <a:pPr marL="914400" marR="101600" lvl="1" indent="-301625">
              <a:lnSpc>
                <a:spcPct val="115000"/>
              </a:lnSpc>
              <a:spcBef>
                <a:spcPts val="0"/>
              </a:spcBef>
              <a:buClr>
                <a:schemeClr val="dk1"/>
              </a:buClr>
              <a:buSzPct val="95833"/>
              <a:buChar char="○"/>
            </a:pPr>
            <a:r>
              <a:rPr lang="en" sz="1150">
                <a:solidFill>
                  <a:schemeClr val="dk1"/>
                </a:solidFill>
              </a:rPr>
              <a:t>Impact of global trade</a:t>
            </a:r>
          </a:p>
          <a:p>
            <a:pPr marL="914400" marR="101600" lvl="1" indent="-301625">
              <a:lnSpc>
                <a:spcPct val="115000"/>
              </a:lnSpc>
              <a:spcBef>
                <a:spcPts val="0"/>
              </a:spcBef>
              <a:buClr>
                <a:schemeClr val="dk1"/>
              </a:buClr>
              <a:buSzPct val="95833"/>
              <a:buChar char="○"/>
            </a:pPr>
            <a:r>
              <a:rPr lang="en" sz="1150">
                <a:solidFill>
                  <a:schemeClr val="dk1"/>
                </a:solidFill>
              </a:rPr>
              <a:t>Impact of natural disasters</a:t>
            </a:r>
          </a:p>
          <a:p>
            <a:pPr marL="457200" lvl="0" indent="-301625" rtl="0">
              <a:spcBef>
                <a:spcPts val="0"/>
              </a:spcBef>
              <a:buClr>
                <a:schemeClr val="dk1"/>
              </a:buClr>
              <a:buSzPct val="104545"/>
              <a:buChar char="●"/>
            </a:pPr>
            <a:r>
              <a:rPr lang="en"/>
              <a:t>Quarter 2</a:t>
            </a:r>
          </a:p>
          <a:p>
            <a:pPr marL="457200" marR="101600" lvl="0" indent="-301625" rtl="0">
              <a:lnSpc>
                <a:spcPct val="115000"/>
              </a:lnSpc>
              <a:spcBef>
                <a:spcPts val="0"/>
              </a:spcBef>
              <a:buClr>
                <a:schemeClr val="dk1"/>
              </a:buClr>
              <a:buSzPct val="95833"/>
              <a:buChar char="●"/>
            </a:pPr>
            <a:r>
              <a:rPr lang="en" sz="1150">
                <a:solidFill>
                  <a:schemeClr val="dk1"/>
                </a:solidFill>
              </a:rPr>
              <a:t>World map</a:t>
            </a:r>
          </a:p>
          <a:p>
            <a:pPr marL="457200" marR="101600" lvl="0" indent="-301625" rtl="0">
              <a:lnSpc>
                <a:spcPct val="115000"/>
              </a:lnSpc>
              <a:spcBef>
                <a:spcPts val="0"/>
              </a:spcBef>
              <a:buClr>
                <a:schemeClr val="dk1"/>
              </a:buClr>
              <a:buSzPct val="95833"/>
              <a:buChar char="●"/>
            </a:pPr>
            <a:r>
              <a:rPr lang="en" sz="1150">
                <a:solidFill>
                  <a:schemeClr val="dk1"/>
                </a:solidFill>
              </a:rPr>
              <a:t>U.S. Regions</a:t>
            </a:r>
          </a:p>
          <a:p>
            <a:pPr marL="457200" marR="101600" lvl="0" indent="-301625" rtl="0">
              <a:lnSpc>
                <a:spcPct val="115000"/>
              </a:lnSpc>
              <a:spcBef>
                <a:spcPts val="0"/>
              </a:spcBef>
              <a:buClr>
                <a:schemeClr val="dk1"/>
              </a:buClr>
              <a:buSzPct val="95833"/>
              <a:buChar char="●"/>
            </a:pPr>
            <a:r>
              <a:rPr lang="en" sz="1150">
                <a:solidFill>
                  <a:schemeClr val="dk1"/>
                </a:solidFill>
              </a:rPr>
              <a:t>Geography and people</a:t>
            </a:r>
          </a:p>
          <a:p>
            <a:pPr marL="457200" marR="101600" lvl="0" indent="-301625" rtl="0">
              <a:lnSpc>
                <a:spcPct val="115000"/>
              </a:lnSpc>
              <a:spcBef>
                <a:spcPts val="0"/>
              </a:spcBef>
              <a:buClr>
                <a:schemeClr val="dk1"/>
              </a:buClr>
              <a:buSzPct val="95833"/>
              <a:buChar char="●"/>
            </a:pPr>
            <a:r>
              <a:rPr lang="en" sz="1150">
                <a:solidFill>
                  <a:schemeClr val="dk1"/>
                </a:solidFill>
              </a:rPr>
              <a:t>Immigration</a:t>
            </a:r>
          </a:p>
          <a:p>
            <a:pPr marL="457200" marR="101600" lvl="0" indent="-301625" rtl="0">
              <a:lnSpc>
                <a:spcPct val="115000"/>
              </a:lnSpc>
              <a:spcBef>
                <a:spcPts val="0"/>
              </a:spcBef>
              <a:buClr>
                <a:schemeClr val="dk1"/>
              </a:buClr>
              <a:buSzPct val="95833"/>
              <a:buChar char="●"/>
            </a:pPr>
            <a:r>
              <a:rPr lang="en" sz="1150">
                <a:solidFill>
                  <a:schemeClr val="dk1"/>
                </a:solidFill>
              </a:rPr>
              <a:t>Sharing and borrowing culture </a:t>
            </a:r>
          </a:p>
          <a:p>
            <a:pPr lvl="0" rtl="0">
              <a:spcBef>
                <a:spcPts val="0"/>
              </a:spcBef>
              <a:buNone/>
            </a:pPr>
            <a:r>
              <a:rPr lang="en"/>
              <a:t>Quarter 3 focus</a:t>
            </a:r>
          </a:p>
          <a:p>
            <a:pPr marL="749300" marR="101600" lvl="0" indent="-301625" rtl="0">
              <a:lnSpc>
                <a:spcPct val="115000"/>
              </a:lnSpc>
              <a:spcBef>
                <a:spcPts val="0"/>
              </a:spcBef>
              <a:buClr>
                <a:schemeClr val="dk1"/>
              </a:buClr>
              <a:buSzPct val="95833"/>
            </a:pPr>
            <a:r>
              <a:rPr lang="en" sz="1150">
                <a:solidFill>
                  <a:schemeClr val="dk1"/>
                </a:solidFill>
              </a:rPr>
              <a:t>Decision making</a:t>
            </a:r>
          </a:p>
          <a:p>
            <a:pPr marL="749300" marR="101600" lvl="0" indent="-301625" rtl="0">
              <a:lnSpc>
                <a:spcPct val="115000"/>
              </a:lnSpc>
              <a:spcBef>
                <a:spcPts val="0"/>
              </a:spcBef>
              <a:buClr>
                <a:schemeClr val="dk1"/>
              </a:buClr>
              <a:buSzPct val="95833"/>
            </a:pPr>
            <a:r>
              <a:rPr lang="en" sz="1150">
                <a:solidFill>
                  <a:schemeClr val="dk1"/>
                </a:solidFill>
              </a:rPr>
              <a:t>Supply and demand </a:t>
            </a:r>
          </a:p>
          <a:p>
            <a:pPr marL="749300" marR="101600" lvl="0" indent="-301625" rtl="0">
              <a:lnSpc>
                <a:spcPct val="115000"/>
              </a:lnSpc>
              <a:spcBef>
                <a:spcPts val="0"/>
              </a:spcBef>
              <a:buClr>
                <a:schemeClr val="dk1"/>
              </a:buClr>
              <a:buSzPct val="95833"/>
            </a:pPr>
            <a:r>
              <a:rPr lang="en" sz="1150">
                <a:solidFill>
                  <a:schemeClr val="dk1"/>
                </a:solidFill>
              </a:rPr>
              <a:t>Saving money</a:t>
            </a:r>
          </a:p>
          <a:p>
            <a:pPr marL="749300" marR="101600" lvl="0" indent="-301625" rtl="0">
              <a:lnSpc>
                <a:spcPct val="115000"/>
              </a:lnSpc>
              <a:spcBef>
                <a:spcPts val="0"/>
              </a:spcBef>
              <a:buClr>
                <a:schemeClr val="dk1"/>
              </a:buClr>
              <a:buSzPct val="95833"/>
            </a:pPr>
            <a:r>
              <a:rPr lang="en" sz="1150">
                <a:solidFill>
                  <a:schemeClr val="dk1"/>
                </a:solidFill>
              </a:rPr>
              <a:t>Borrowing money</a:t>
            </a:r>
          </a:p>
          <a:p>
            <a:pPr marL="749300" marR="101600" lvl="0" indent="-301625" rtl="0">
              <a:lnSpc>
                <a:spcPct val="115000"/>
              </a:lnSpc>
              <a:spcBef>
                <a:spcPts val="0"/>
              </a:spcBef>
              <a:buClr>
                <a:schemeClr val="dk1"/>
              </a:buClr>
              <a:buSzPct val="95833"/>
            </a:pPr>
            <a:r>
              <a:rPr lang="en" sz="1150">
                <a:solidFill>
                  <a:schemeClr val="dk1"/>
                </a:solidFill>
              </a:rPr>
              <a:t>Creating a budget </a:t>
            </a:r>
          </a:p>
          <a:p>
            <a:pPr lvl="0" rtl="0">
              <a:spcBef>
                <a:spcPts val="0"/>
              </a:spcBef>
              <a:buNone/>
            </a:pPr>
            <a:r>
              <a:rPr lang="en"/>
              <a:t>Quarter 4 focus</a:t>
            </a:r>
          </a:p>
          <a:p>
            <a:pPr marL="749300" marR="101600" lvl="0" indent="-301625" rtl="0">
              <a:lnSpc>
                <a:spcPct val="115000"/>
              </a:lnSpc>
              <a:spcBef>
                <a:spcPts val="0"/>
              </a:spcBef>
              <a:buClr>
                <a:schemeClr val="dk1"/>
              </a:buClr>
              <a:buSzPct val="95833"/>
            </a:pPr>
            <a:r>
              <a:rPr lang="en" sz="1150">
                <a:solidFill>
                  <a:schemeClr val="dk1"/>
                </a:solidFill>
              </a:rPr>
              <a:t>Civic virtue and democratic principles</a:t>
            </a:r>
          </a:p>
          <a:p>
            <a:pPr marL="749300" marR="101600" lvl="0" indent="-301625" rtl="0">
              <a:lnSpc>
                <a:spcPct val="115000"/>
              </a:lnSpc>
              <a:spcBef>
                <a:spcPts val="0"/>
              </a:spcBef>
              <a:buClr>
                <a:schemeClr val="dk1"/>
              </a:buClr>
              <a:buSzPct val="95833"/>
            </a:pPr>
            <a:r>
              <a:rPr lang="en" sz="1150">
                <a:solidFill>
                  <a:schemeClr val="dk1"/>
                </a:solidFill>
              </a:rPr>
              <a:t>Taxes</a:t>
            </a:r>
          </a:p>
          <a:p>
            <a:pPr marL="749300" marR="101600" lvl="0" indent="-301625" rtl="0">
              <a:lnSpc>
                <a:spcPct val="115000"/>
              </a:lnSpc>
              <a:spcBef>
                <a:spcPts val="0"/>
              </a:spcBef>
              <a:buClr>
                <a:schemeClr val="dk1"/>
              </a:buClr>
              <a:buSzPct val="95833"/>
            </a:pPr>
            <a:r>
              <a:rPr lang="en" sz="1150">
                <a:solidFill>
                  <a:schemeClr val="dk1"/>
                </a:solidFill>
              </a:rPr>
              <a:t>Community goods &amp; services</a:t>
            </a:r>
          </a:p>
          <a:p>
            <a:pPr marL="749300" marR="101600" lvl="0" indent="-301625" rtl="0">
              <a:lnSpc>
                <a:spcPct val="115000"/>
              </a:lnSpc>
              <a:spcBef>
                <a:spcPts val="0"/>
              </a:spcBef>
              <a:buClr>
                <a:schemeClr val="dk1"/>
              </a:buClr>
              <a:buSzPct val="95833"/>
            </a:pPr>
            <a:r>
              <a:rPr lang="en" sz="1150">
                <a:solidFill>
                  <a:schemeClr val="dk1"/>
                </a:solidFill>
              </a:rPr>
              <a:t>Leaders in community</a:t>
            </a:r>
          </a:p>
          <a:p>
            <a:pPr marL="749300" marR="101600" lvl="0" indent="-301625" rtl="0">
              <a:lnSpc>
                <a:spcPct val="115000"/>
              </a:lnSpc>
              <a:spcBef>
                <a:spcPts val="0"/>
              </a:spcBef>
              <a:buClr>
                <a:schemeClr val="dk1"/>
              </a:buClr>
              <a:buSzPct val="95833"/>
            </a:pPr>
            <a:r>
              <a:rPr lang="en" sz="1150">
                <a:solidFill>
                  <a:schemeClr val="dk1"/>
                </a:solidFill>
              </a:rPr>
              <a:t>Community problem solving</a:t>
            </a:r>
          </a:p>
        </p:txBody>
      </p:sp>
    </p:spTree>
    <p:extLst>
      <p:ext uri="{BB962C8B-B14F-4D97-AF65-F5344CB8AC3E}">
        <p14:creationId xmlns:p14="http://schemas.microsoft.com/office/powerpoint/2010/main" val="642414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53636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0" name="Shape 2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678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47150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 sz="1100">
                <a:solidFill>
                  <a:schemeClr val="dk1"/>
                </a:solidFill>
              </a:rPr>
              <a:t>When you click on the language arts button there is an option for an overview, what your child will learn, how to support your child, and additional resources.</a:t>
            </a:r>
          </a:p>
        </p:txBody>
      </p:sp>
    </p:spTree>
    <p:extLst>
      <p:ext uri="{BB962C8B-B14F-4D97-AF65-F5344CB8AC3E}">
        <p14:creationId xmlns:p14="http://schemas.microsoft.com/office/powerpoint/2010/main" val="1808900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8" name="Shape 2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721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72008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1217626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Have sample agenda book ready</a:t>
            </a:r>
          </a:p>
          <a:p>
            <a:pPr lvl="0">
              <a:spcBef>
                <a:spcPts val="0"/>
              </a:spcBef>
              <a:buNone/>
            </a:pPr>
            <a:r>
              <a:rPr lang="en"/>
              <a:t>Have sample binder and pencil bag ready</a:t>
            </a:r>
          </a:p>
          <a:p>
            <a:pPr lvl="0">
              <a:spcBef>
                <a:spcPts val="0"/>
              </a:spcBef>
              <a:buNone/>
            </a:pPr>
            <a:endParaRPr/>
          </a:p>
          <a:p>
            <a:pPr lvl="0">
              <a:spcBef>
                <a:spcPts val="0"/>
              </a:spcBef>
              <a:buNone/>
            </a:pPr>
            <a:r>
              <a:rPr lang="en"/>
              <a:t>Gretchen</a:t>
            </a:r>
          </a:p>
        </p:txBody>
      </p:sp>
    </p:spTree>
    <p:extLst>
      <p:ext uri="{BB962C8B-B14F-4D97-AF65-F5344CB8AC3E}">
        <p14:creationId xmlns:p14="http://schemas.microsoft.com/office/powerpoint/2010/main" val="1281232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Have a copy of the report card for families </a:t>
            </a:r>
          </a:p>
          <a:p>
            <a:pPr lvl="0">
              <a:spcBef>
                <a:spcPts val="0"/>
              </a:spcBef>
              <a:buNone/>
            </a:pPr>
            <a:endParaRPr/>
          </a:p>
          <a:p>
            <a:pPr lvl="0">
              <a:spcBef>
                <a:spcPts val="0"/>
              </a:spcBef>
              <a:buNone/>
            </a:pPr>
            <a:r>
              <a:rPr lang="en"/>
              <a:t>Gretchen (Meg passes out)</a:t>
            </a:r>
          </a:p>
        </p:txBody>
      </p:sp>
    </p:spTree>
    <p:extLst>
      <p:ext uri="{BB962C8B-B14F-4D97-AF65-F5344CB8AC3E}">
        <p14:creationId xmlns:p14="http://schemas.microsoft.com/office/powerpoint/2010/main" val="858384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7790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Meghan</a:t>
            </a:r>
          </a:p>
        </p:txBody>
      </p:sp>
    </p:spTree>
    <p:extLst>
      <p:ext uri="{BB962C8B-B14F-4D97-AF65-F5344CB8AC3E}">
        <p14:creationId xmlns:p14="http://schemas.microsoft.com/office/powerpoint/2010/main" val="157103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Gretchen</a:t>
            </a:r>
          </a:p>
        </p:txBody>
      </p:sp>
    </p:spTree>
    <p:extLst>
      <p:ext uri="{BB962C8B-B14F-4D97-AF65-F5344CB8AC3E}">
        <p14:creationId xmlns:p14="http://schemas.microsoft.com/office/powerpoint/2010/main" val="207024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p:nvPr/>
        </p:nvSpPr>
        <p:spPr>
          <a:xfrm>
            <a:off x="372035" y="233279"/>
            <a:ext cx="8399999" cy="3330600"/>
          </a:xfrm>
          <a:prstGeom prst="roundRect">
            <a:avLst>
              <a:gd name="adj" fmla="val 3653"/>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0" name="Shape 10"/>
          <p:cNvSpPr/>
          <p:nvPr/>
        </p:nvSpPr>
        <p:spPr>
          <a:xfrm>
            <a:off x="372035" y="3678300"/>
            <a:ext cx="8399999" cy="904800"/>
          </a:xfrm>
          <a:prstGeom prst="roundRect">
            <a:avLst>
              <a:gd name="adj" fmla="val 15243"/>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1" name="Shape 11"/>
          <p:cNvSpPr txBox="1">
            <a:spLocks noGrp="1"/>
          </p:cNvSpPr>
          <p:nvPr>
            <p:ph type="ctrTitle"/>
          </p:nvPr>
        </p:nvSpPr>
        <p:spPr>
          <a:xfrm>
            <a:off x="685800" y="473108"/>
            <a:ext cx="7772400" cy="2842199"/>
          </a:xfrm>
          <a:prstGeom prst="rect">
            <a:avLst/>
          </a:prstGeom>
        </p:spPr>
        <p:txBody>
          <a:bodyPr lIns="91425" tIns="91425" rIns="91425" bIns="91425" anchor="b" anchorCtr="0"/>
          <a:lstStyle>
            <a:lvl1pPr lvl="0">
              <a:spcBef>
                <a:spcPts val="0"/>
              </a:spcBef>
              <a:buSzPct val="100000"/>
              <a:defRPr sz="7200"/>
            </a:lvl1pPr>
            <a:lvl2pPr lvl="1">
              <a:spcBef>
                <a:spcPts val="0"/>
              </a:spcBef>
              <a:buSzPct val="100000"/>
              <a:defRPr sz="7200"/>
            </a:lvl2pPr>
            <a:lvl3pPr lvl="2">
              <a:spcBef>
                <a:spcPts val="0"/>
              </a:spcBef>
              <a:buSzPct val="100000"/>
              <a:defRPr sz="7200"/>
            </a:lvl3pPr>
            <a:lvl4pPr lvl="3">
              <a:spcBef>
                <a:spcPts val="0"/>
              </a:spcBef>
              <a:buSzPct val="100000"/>
              <a:defRPr sz="7200"/>
            </a:lvl4pPr>
            <a:lvl5pPr lvl="4">
              <a:spcBef>
                <a:spcPts val="0"/>
              </a:spcBef>
              <a:buSzPct val="100000"/>
              <a:defRPr sz="7200"/>
            </a:lvl5pPr>
            <a:lvl6pPr lvl="5">
              <a:spcBef>
                <a:spcPts val="0"/>
              </a:spcBef>
              <a:buSzPct val="100000"/>
              <a:defRPr sz="7200"/>
            </a:lvl6pPr>
            <a:lvl7pPr lvl="6">
              <a:spcBef>
                <a:spcPts val="0"/>
              </a:spcBef>
              <a:buSzPct val="100000"/>
              <a:defRPr sz="7200"/>
            </a:lvl7pPr>
            <a:lvl8pPr lvl="7">
              <a:spcBef>
                <a:spcPts val="0"/>
              </a:spcBef>
              <a:buSzPct val="100000"/>
              <a:defRPr sz="7200"/>
            </a:lvl8pPr>
            <a:lvl9pPr lvl="8">
              <a:spcBef>
                <a:spcPts val="0"/>
              </a:spcBef>
              <a:buSzPct val="100000"/>
              <a:defRPr sz="7200"/>
            </a:lvl9pPr>
          </a:lstStyle>
          <a:p>
            <a:endParaRPr/>
          </a:p>
        </p:txBody>
      </p:sp>
      <p:sp>
        <p:nvSpPr>
          <p:cNvPr id="12" name="Shape 12"/>
          <p:cNvSpPr txBox="1">
            <a:spLocks noGrp="1"/>
          </p:cNvSpPr>
          <p:nvPr>
            <p:ph type="subTitle" idx="1"/>
          </p:nvPr>
        </p:nvSpPr>
        <p:spPr>
          <a:xfrm>
            <a:off x="685800" y="3896921"/>
            <a:ext cx="7772400" cy="460800"/>
          </a:xfrm>
          <a:prstGeom prst="rect">
            <a:avLst/>
          </a:prstGeom>
        </p:spPr>
        <p:txBody>
          <a:bodyPr lIns="91425" tIns="91425" rIns="91425" bIns="91425" anchor="ctr" anchorCtr="0"/>
          <a:lstStyle>
            <a:lvl1pPr lvl="0">
              <a:spcBef>
                <a:spcPts val="0"/>
              </a:spcBef>
              <a:buNone/>
              <a:defRPr/>
            </a:lvl1pPr>
            <a:lvl2pPr lvl="1">
              <a:spcBef>
                <a:spcPts val="0"/>
              </a:spcBef>
              <a:buSzPct val="100000"/>
              <a:buNone/>
              <a:defRPr sz="3000"/>
            </a:lvl2pPr>
            <a:lvl3pPr lvl="2">
              <a:spcBef>
                <a:spcPts val="0"/>
              </a:spcBef>
              <a:buSzPct val="100000"/>
              <a:buNone/>
              <a:defRPr sz="3000"/>
            </a:lvl3pPr>
            <a:lvl4pPr lvl="3">
              <a:spcBef>
                <a:spcPts val="0"/>
              </a:spcBef>
              <a:buSzPct val="100000"/>
              <a:buNone/>
              <a:defRPr sz="3000"/>
            </a:lvl4pPr>
            <a:lvl5pPr lvl="4">
              <a:spcBef>
                <a:spcPts val="0"/>
              </a:spcBef>
              <a:buSzPct val="100000"/>
              <a:buNone/>
              <a:defRPr sz="3000"/>
            </a:lvl5pPr>
            <a:lvl6pPr lvl="5">
              <a:spcBef>
                <a:spcPts val="0"/>
              </a:spcBef>
              <a:buSzPct val="100000"/>
              <a:buNone/>
              <a:defRPr sz="3000"/>
            </a:lvl6pPr>
            <a:lvl7pPr lvl="6">
              <a:spcBef>
                <a:spcPts val="0"/>
              </a:spcBef>
              <a:buSzPct val="100000"/>
              <a:buNone/>
              <a:defRPr sz="3000"/>
            </a:lvl7pPr>
            <a:lvl8pPr lvl="7">
              <a:spcBef>
                <a:spcPts val="0"/>
              </a:spcBef>
              <a:buSzPct val="100000"/>
              <a:buNone/>
              <a:defRPr sz="3000"/>
            </a:lvl8pPr>
            <a:lvl9pPr lvl="8">
              <a:spcBef>
                <a:spcPts val="0"/>
              </a:spcBef>
              <a:buSzPct val="100000"/>
              <a:buNone/>
              <a:defRPr sz="3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502920" y="3737610"/>
            <a:ext cx="8184000" cy="788700"/>
          </a:xfrm>
          <a:prstGeom prst="rect">
            <a:avLst/>
          </a:prstGeom>
          <a:noFill/>
          <a:ln>
            <a:noFill/>
          </a:ln>
        </p:spPr>
        <p:txBody>
          <a:bodyPr lIns="91425" tIns="91425" rIns="91425" bIns="91425" anchor="b" anchorCtr="0"/>
          <a:lstStyle>
            <a:lvl1pPr lvl="0" rtl="0">
              <a:spcBef>
                <a:spcPts val="0"/>
              </a:spcBef>
              <a:defRPr b="1"/>
            </a:lvl1pPr>
            <a:lvl2pPr lvl="1" rtl="0">
              <a:spcBef>
                <a:spcPts val="0"/>
              </a:spcBef>
              <a:defRPr sz="3600" b="1">
                <a:solidFill>
                  <a:schemeClr val="dk2"/>
                </a:solidFill>
              </a:defRPr>
            </a:lvl2pPr>
            <a:lvl3pPr lvl="2" rtl="0">
              <a:spcBef>
                <a:spcPts val="0"/>
              </a:spcBef>
              <a:defRPr sz="3600" b="1">
                <a:solidFill>
                  <a:schemeClr val="dk2"/>
                </a:solidFill>
              </a:defRPr>
            </a:lvl3pPr>
            <a:lvl4pPr lvl="3" rtl="0">
              <a:spcBef>
                <a:spcPts val="0"/>
              </a:spcBef>
              <a:defRPr sz="3600" b="1">
                <a:solidFill>
                  <a:schemeClr val="dk2"/>
                </a:solidFill>
              </a:defRPr>
            </a:lvl4pPr>
            <a:lvl5pPr lvl="4" rtl="0">
              <a:spcBef>
                <a:spcPts val="0"/>
              </a:spcBef>
              <a:defRPr sz="3600" b="1">
                <a:solidFill>
                  <a:schemeClr val="dk2"/>
                </a:solidFill>
              </a:defRPr>
            </a:lvl5pPr>
            <a:lvl6pPr lvl="5" rtl="0">
              <a:spcBef>
                <a:spcPts val="0"/>
              </a:spcBef>
              <a:defRPr sz="3600" b="1">
                <a:solidFill>
                  <a:schemeClr val="dk2"/>
                </a:solidFill>
              </a:defRPr>
            </a:lvl6pPr>
            <a:lvl7pPr lvl="6" rtl="0">
              <a:spcBef>
                <a:spcPts val="0"/>
              </a:spcBef>
              <a:defRPr sz="3600" b="1">
                <a:solidFill>
                  <a:schemeClr val="dk2"/>
                </a:solidFill>
              </a:defRPr>
            </a:lvl7pPr>
            <a:lvl8pPr lvl="7" rtl="0">
              <a:spcBef>
                <a:spcPts val="0"/>
              </a:spcBef>
              <a:defRPr sz="3600" b="1">
                <a:solidFill>
                  <a:schemeClr val="dk2"/>
                </a:solidFill>
              </a:defRPr>
            </a:lvl8pPr>
            <a:lvl9pPr lvl="8" rtl="0">
              <a:spcBef>
                <a:spcPts val="0"/>
              </a:spcBef>
              <a:defRPr sz="3600" b="1">
                <a:solidFill>
                  <a:schemeClr val="dk2"/>
                </a:solidFill>
              </a:defRPr>
            </a:lvl9pPr>
          </a:lstStyle>
          <a:p>
            <a:endParaRPr/>
          </a:p>
        </p:txBody>
      </p:sp>
      <p:sp>
        <p:nvSpPr>
          <p:cNvPr id="53" name="Shape 53"/>
          <p:cNvSpPr txBox="1">
            <a:spLocks noGrp="1"/>
          </p:cNvSpPr>
          <p:nvPr>
            <p:ph type="body" idx="1"/>
          </p:nvPr>
        </p:nvSpPr>
        <p:spPr>
          <a:xfrm>
            <a:off x="607224" y="434577"/>
            <a:ext cx="3931800" cy="593999"/>
          </a:xfrm>
          <a:prstGeom prst="rect">
            <a:avLst/>
          </a:prstGeom>
          <a:noFill/>
          <a:ln>
            <a:noFill/>
          </a:ln>
        </p:spPr>
        <p:txBody>
          <a:bodyPr lIns="91425" tIns="91425" rIns="91425" bIns="91425" anchor="ctr" anchorCtr="0"/>
          <a:lstStyle>
            <a:lvl1pPr marL="0" lvl="0" indent="0" algn="l" rtl="0">
              <a:spcBef>
                <a:spcPts val="0"/>
              </a:spcBef>
              <a:buClr>
                <a:schemeClr val="dk1"/>
              </a:buClr>
              <a:buFont typeface="Arial"/>
              <a:buNone/>
              <a:defRPr sz="2400" b="1">
                <a:solidFill>
                  <a:schemeClr val="dk1"/>
                </a:solidFill>
              </a:defRPr>
            </a:lvl1pPr>
            <a:lvl2pPr lvl="1" rtl="0">
              <a:spcBef>
                <a:spcPts val="0"/>
              </a:spcBef>
              <a:buFont typeface="Arial"/>
              <a:buNone/>
              <a:defRPr sz="2000" b="1"/>
            </a:lvl2pPr>
            <a:lvl3pPr lvl="2" rtl="0">
              <a:spcBef>
                <a:spcPts val="0"/>
              </a:spcBef>
              <a:buFont typeface="Arial"/>
              <a:buNone/>
              <a:defRPr sz="1800" b="1"/>
            </a:lvl3pPr>
            <a:lvl4pPr lvl="3" rtl="0">
              <a:spcBef>
                <a:spcPts val="0"/>
              </a:spcBef>
              <a:buFont typeface="Arial"/>
              <a:buNone/>
              <a:defRPr sz="1600" b="1"/>
            </a:lvl4pPr>
            <a:lvl5pPr lvl="4" rtl="0">
              <a:spcBef>
                <a:spcPts val="0"/>
              </a:spcBef>
              <a:buFont typeface="Arial"/>
              <a:buNone/>
              <a:defRPr sz="1600" b="1"/>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a:endParaRPr/>
          </a:p>
        </p:txBody>
      </p:sp>
      <p:sp>
        <p:nvSpPr>
          <p:cNvPr id="54" name="Shape 54"/>
          <p:cNvSpPr txBox="1">
            <a:spLocks noGrp="1"/>
          </p:cNvSpPr>
          <p:nvPr>
            <p:ph type="body" idx="2"/>
          </p:nvPr>
        </p:nvSpPr>
        <p:spPr>
          <a:xfrm>
            <a:off x="4652169" y="434577"/>
            <a:ext cx="3931800" cy="593999"/>
          </a:xfrm>
          <a:prstGeom prst="rect">
            <a:avLst/>
          </a:prstGeom>
          <a:noFill/>
          <a:ln>
            <a:noFill/>
          </a:ln>
        </p:spPr>
        <p:txBody>
          <a:bodyPr lIns="91425" tIns="91425" rIns="91425" bIns="91425" anchor="ctr" anchorCtr="0"/>
          <a:lstStyle>
            <a:lvl1pPr marL="0" lvl="0" indent="0" algn="l" rtl="0">
              <a:spcBef>
                <a:spcPts val="0"/>
              </a:spcBef>
              <a:buClr>
                <a:schemeClr val="dk1"/>
              </a:buClr>
              <a:buFont typeface="Arial"/>
              <a:buNone/>
              <a:defRPr sz="2400" b="1">
                <a:solidFill>
                  <a:schemeClr val="dk1"/>
                </a:solidFill>
              </a:defRPr>
            </a:lvl1pPr>
            <a:lvl2pPr lvl="1" rtl="0">
              <a:spcBef>
                <a:spcPts val="0"/>
              </a:spcBef>
              <a:buFont typeface="Arial"/>
              <a:buNone/>
              <a:defRPr sz="2000" b="1"/>
            </a:lvl2pPr>
            <a:lvl3pPr lvl="2" rtl="0">
              <a:spcBef>
                <a:spcPts val="0"/>
              </a:spcBef>
              <a:buFont typeface="Arial"/>
              <a:buNone/>
              <a:defRPr sz="1800" b="1"/>
            </a:lvl3pPr>
            <a:lvl4pPr lvl="3" rtl="0">
              <a:spcBef>
                <a:spcPts val="0"/>
              </a:spcBef>
              <a:buFont typeface="Arial"/>
              <a:buNone/>
              <a:defRPr sz="1600" b="1"/>
            </a:lvl4pPr>
            <a:lvl5pPr lvl="4" rtl="0">
              <a:spcBef>
                <a:spcPts val="0"/>
              </a:spcBef>
              <a:buFont typeface="Arial"/>
              <a:buNone/>
              <a:defRPr sz="1600" b="1"/>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a:endParaRPr/>
          </a:p>
        </p:txBody>
      </p:sp>
      <p:sp>
        <p:nvSpPr>
          <p:cNvPr id="55" name="Shape 55"/>
          <p:cNvSpPr txBox="1">
            <a:spLocks noGrp="1"/>
          </p:cNvSpPr>
          <p:nvPr>
            <p:ph type="body" idx="3"/>
          </p:nvPr>
        </p:nvSpPr>
        <p:spPr>
          <a:xfrm>
            <a:off x="607224" y="1085850"/>
            <a:ext cx="3931800" cy="2617500"/>
          </a:xfrm>
          <a:prstGeom prst="rect">
            <a:avLst/>
          </a:prstGeom>
          <a:noFill/>
          <a:ln>
            <a:noFill/>
          </a:ln>
        </p:spPr>
        <p:txBody>
          <a:bodyPr lIns="91425" tIns="91425" rIns="91425" bIns="91425" anchor="t" anchorCtr="0"/>
          <a:lstStyle>
            <a:lvl1pPr lvl="0" algn="l" rtl="0">
              <a:spcBef>
                <a:spcPts val="0"/>
              </a:spcBef>
              <a:defRPr sz="2400"/>
            </a:lvl1pPr>
            <a:lvl2pPr lvl="1" algn="l" rtl="0">
              <a:spcBef>
                <a:spcPts val="0"/>
              </a:spcBef>
              <a:defRPr sz="2000"/>
            </a:lvl2pPr>
            <a:lvl3pPr lvl="2" algn="l" rtl="0">
              <a:spcBef>
                <a:spcPts val="0"/>
              </a:spcBef>
              <a:defRPr sz="1800"/>
            </a:lvl3pPr>
            <a:lvl4pPr lvl="3" algn="l" rtl="0">
              <a:spcBef>
                <a:spcPts val="0"/>
              </a:spcBef>
              <a:defRPr sz="1600"/>
            </a:lvl4pPr>
            <a:lvl5pPr lvl="4" algn="l" rtl="0">
              <a:spcBef>
                <a:spcPts val="0"/>
              </a:spcBef>
              <a:defRPr sz="1600"/>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a:endParaRPr/>
          </a:p>
        </p:txBody>
      </p:sp>
      <p:sp>
        <p:nvSpPr>
          <p:cNvPr id="56" name="Shape 56"/>
          <p:cNvSpPr txBox="1">
            <a:spLocks noGrp="1"/>
          </p:cNvSpPr>
          <p:nvPr>
            <p:ph type="body" idx="4"/>
          </p:nvPr>
        </p:nvSpPr>
        <p:spPr>
          <a:xfrm>
            <a:off x="4652169" y="1085850"/>
            <a:ext cx="3931800" cy="2617500"/>
          </a:xfrm>
          <a:prstGeom prst="rect">
            <a:avLst/>
          </a:prstGeom>
          <a:noFill/>
          <a:ln>
            <a:noFill/>
          </a:ln>
        </p:spPr>
        <p:txBody>
          <a:bodyPr lIns="91425" tIns="91425" rIns="91425" bIns="91425" anchor="t" anchorCtr="0"/>
          <a:lstStyle>
            <a:lvl1pPr lvl="0" algn="l" rtl="0">
              <a:spcBef>
                <a:spcPts val="0"/>
              </a:spcBef>
              <a:defRPr sz="2400"/>
            </a:lvl1pPr>
            <a:lvl2pPr lvl="1" algn="l" rtl="0">
              <a:spcBef>
                <a:spcPts val="0"/>
              </a:spcBef>
              <a:defRPr sz="2000"/>
            </a:lvl2pPr>
            <a:lvl3pPr lvl="2" algn="l" rtl="0">
              <a:spcBef>
                <a:spcPts val="0"/>
              </a:spcBef>
              <a:defRPr sz="1800"/>
            </a:lvl3pPr>
            <a:lvl4pPr lvl="3" algn="l" rtl="0">
              <a:spcBef>
                <a:spcPts val="0"/>
              </a:spcBef>
              <a:defRPr sz="1600"/>
            </a:lvl4pPr>
            <a:lvl5pPr lvl="4" algn="l" rtl="0">
              <a:spcBef>
                <a:spcPts val="0"/>
              </a:spcBef>
              <a:defRPr sz="1600"/>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a:endParaRPr/>
          </a:p>
        </p:txBody>
      </p:sp>
      <p:sp>
        <p:nvSpPr>
          <p:cNvPr id="57" name="Shape 57"/>
          <p:cNvSpPr txBox="1">
            <a:spLocks noGrp="1"/>
          </p:cNvSpPr>
          <p:nvPr>
            <p:ph type="dt" idx="10"/>
          </p:nvPr>
        </p:nvSpPr>
        <p:spPr>
          <a:xfrm>
            <a:off x="3776328" y="4583907"/>
            <a:ext cx="2286000" cy="273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Shape 58"/>
          <p:cNvSpPr txBox="1">
            <a:spLocks noGrp="1"/>
          </p:cNvSpPr>
          <p:nvPr>
            <p:ph type="ftr" idx="11"/>
          </p:nvPr>
        </p:nvSpPr>
        <p:spPr>
          <a:xfrm>
            <a:off x="6062328" y="4583907"/>
            <a:ext cx="2286000" cy="273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59" name="Shape 59"/>
          <p:cNvSpPr txBox="1">
            <a:spLocks noGrp="1"/>
          </p:cNvSpPr>
          <p:nvPr>
            <p:ph type="sldNum" idx="12"/>
          </p:nvPr>
        </p:nvSpPr>
        <p:spPr>
          <a:xfrm>
            <a:off x="8348328" y="4583907"/>
            <a:ext cx="457200" cy="27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502920" y="3737610"/>
            <a:ext cx="8184000" cy="788700"/>
          </a:xfrm>
          <a:prstGeom prst="rect">
            <a:avLst/>
          </a:prstGeom>
          <a:noFill/>
          <a:ln>
            <a:noFill/>
          </a:ln>
        </p:spPr>
        <p:txBody>
          <a:bodyPr lIns="91425" tIns="91425" rIns="91425" bIns="91425" anchor="b" anchorCtr="0"/>
          <a:lstStyle>
            <a:lvl1pPr lvl="0" rtl="0">
              <a:spcBef>
                <a:spcPts val="0"/>
              </a:spcBef>
              <a:buClr>
                <a:schemeClr val="dk2"/>
              </a:buClr>
              <a:buFont typeface="Arial"/>
              <a:buNone/>
              <a:defRPr sz="3600" b="1">
                <a:solidFill>
                  <a:schemeClr val="dk2"/>
                </a:solidFill>
              </a:defRPr>
            </a:lvl1pPr>
            <a:lvl2pPr lvl="1" rtl="0">
              <a:spcBef>
                <a:spcPts val="0"/>
              </a:spcBef>
              <a:buClr>
                <a:schemeClr val="dk2"/>
              </a:buClr>
              <a:buNone/>
              <a:defRPr sz="3600" b="1">
                <a:solidFill>
                  <a:schemeClr val="dk2"/>
                </a:solidFill>
              </a:defRPr>
            </a:lvl2pPr>
            <a:lvl3pPr lvl="2" rtl="0">
              <a:spcBef>
                <a:spcPts val="0"/>
              </a:spcBef>
              <a:buClr>
                <a:schemeClr val="dk2"/>
              </a:buClr>
              <a:buNone/>
              <a:defRPr sz="3600" b="1">
                <a:solidFill>
                  <a:schemeClr val="dk2"/>
                </a:solidFill>
              </a:defRPr>
            </a:lvl3pPr>
            <a:lvl4pPr lvl="3" rtl="0">
              <a:spcBef>
                <a:spcPts val="0"/>
              </a:spcBef>
              <a:buClr>
                <a:schemeClr val="dk2"/>
              </a:buClr>
              <a:buNone/>
              <a:defRPr sz="3600" b="1">
                <a:solidFill>
                  <a:schemeClr val="dk2"/>
                </a:solidFill>
              </a:defRPr>
            </a:lvl4pPr>
            <a:lvl5pPr lvl="4" rtl="0">
              <a:spcBef>
                <a:spcPts val="0"/>
              </a:spcBef>
              <a:buClr>
                <a:schemeClr val="dk2"/>
              </a:buClr>
              <a:buNone/>
              <a:defRPr sz="3600" b="1">
                <a:solidFill>
                  <a:schemeClr val="dk2"/>
                </a:solidFill>
              </a:defRPr>
            </a:lvl5pPr>
            <a:lvl6pPr lvl="5" rtl="0">
              <a:spcBef>
                <a:spcPts val="0"/>
              </a:spcBef>
              <a:buClr>
                <a:schemeClr val="dk2"/>
              </a:buClr>
              <a:buNone/>
              <a:defRPr sz="3600" b="1">
                <a:solidFill>
                  <a:schemeClr val="dk2"/>
                </a:solidFill>
              </a:defRPr>
            </a:lvl6pPr>
            <a:lvl7pPr lvl="6" rtl="0">
              <a:spcBef>
                <a:spcPts val="0"/>
              </a:spcBef>
              <a:buClr>
                <a:schemeClr val="dk2"/>
              </a:buClr>
              <a:buNone/>
              <a:defRPr sz="3600" b="1">
                <a:solidFill>
                  <a:schemeClr val="dk2"/>
                </a:solidFill>
              </a:defRPr>
            </a:lvl7pPr>
            <a:lvl8pPr lvl="7" rtl="0">
              <a:spcBef>
                <a:spcPts val="0"/>
              </a:spcBef>
              <a:buClr>
                <a:schemeClr val="dk2"/>
              </a:buClr>
              <a:buNone/>
              <a:defRPr sz="3600" b="1">
                <a:solidFill>
                  <a:schemeClr val="dk2"/>
                </a:solidFill>
              </a:defRPr>
            </a:lvl8pPr>
            <a:lvl9pPr lvl="8" rtl="0">
              <a:spcBef>
                <a:spcPts val="0"/>
              </a:spcBef>
              <a:buClr>
                <a:schemeClr val="dk2"/>
              </a:buClr>
              <a:buNone/>
              <a:defRPr sz="3600" b="1">
                <a:solidFill>
                  <a:schemeClr val="dk2"/>
                </a:solidFill>
              </a:defRPr>
            </a:lvl9pPr>
          </a:lstStyle>
          <a:p>
            <a:endParaRPr/>
          </a:p>
        </p:txBody>
      </p:sp>
      <p:sp>
        <p:nvSpPr>
          <p:cNvPr id="62" name="Shape 62"/>
          <p:cNvSpPr txBox="1">
            <a:spLocks noGrp="1"/>
          </p:cNvSpPr>
          <p:nvPr>
            <p:ph type="body" idx="1"/>
          </p:nvPr>
        </p:nvSpPr>
        <p:spPr>
          <a:xfrm>
            <a:off x="502920" y="397763"/>
            <a:ext cx="8184000" cy="3140999"/>
          </a:xfrm>
          <a:prstGeom prst="rect">
            <a:avLst/>
          </a:prstGeom>
          <a:noFill/>
          <a:ln>
            <a:noFill/>
          </a:ln>
        </p:spPr>
        <p:txBody>
          <a:bodyPr lIns="91425" tIns="91425" rIns="91425" bIns="91425" anchor="t" anchorCtr="0"/>
          <a:lstStyle>
            <a:lvl1pPr lvl="0" rtl="0">
              <a:spcBef>
                <a:spcPts val="600"/>
              </a:spcBef>
              <a:defRPr sz="3000">
                <a:solidFill>
                  <a:schemeClr val="dk1"/>
                </a:solidFill>
              </a:defRPr>
            </a:lvl1pPr>
            <a:lvl2pPr lvl="1" rtl="0">
              <a:spcBef>
                <a:spcPts val="480"/>
              </a:spcBef>
              <a:defRPr sz="2400">
                <a:solidFill>
                  <a:schemeClr val="dk1"/>
                </a:solidFill>
              </a:defRPr>
            </a:lvl2pPr>
            <a:lvl3pPr lvl="2" rtl="0">
              <a:spcBef>
                <a:spcPts val="480"/>
              </a:spcBef>
              <a:defRPr sz="2400">
                <a:solidFill>
                  <a:schemeClr val="dk1"/>
                </a:solidFill>
              </a:defRPr>
            </a:lvl3pPr>
            <a:lvl4pPr lvl="3" rtl="0">
              <a:spcBef>
                <a:spcPts val="360"/>
              </a:spcBef>
              <a:defRPr sz="1800">
                <a:solidFill>
                  <a:schemeClr val="dk1"/>
                </a:solidFill>
              </a:defRPr>
            </a:lvl4pPr>
            <a:lvl5pPr lvl="4" rtl="0">
              <a:spcBef>
                <a:spcPts val="360"/>
              </a:spcBef>
              <a:defRPr sz="1800">
                <a:solidFill>
                  <a:schemeClr val="dk1"/>
                </a:solidFill>
              </a:defRPr>
            </a:lvl5pPr>
            <a:lvl6pPr lvl="5" rtl="0">
              <a:spcBef>
                <a:spcPts val="360"/>
              </a:spcBef>
              <a:defRPr sz="1800">
                <a:solidFill>
                  <a:schemeClr val="dk1"/>
                </a:solidFill>
              </a:defRPr>
            </a:lvl6pPr>
            <a:lvl7pPr lvl="6" rtl="0">
              <a:spcBef>
                <a:spcPts val="360"/>
              </a:spcBef>
              <a:defRPr sz="1800">
                <a:solidFill>
                  <a:schemeClr val="dk1"/>
                </a:solidFill>
              </a:defRPr>
            </a:lvl7pPr>
            <a:lvl8pPr lvl="7" rtl="0">
              <a:spcBef>
                <a:spcPts val="360"/>
              </a:spcBef>
              <a:defRPr sz="1800">
                <a:solidFill>
                  <a:schemeClr val="dk1"/>
                </a:solidFill>
              </a:defRPr>
            </a:lvl8pPr>
            <a:lvl9pPr lvl="8" rtl="0">
              <a:spcBef>
                <a:spcPts val="360"/>
              </a:spcBef>
              <a:defRPr sz="1800">
                <a:solidFill>
                  <a:schemeClr val="dk1"/>
                </a:solidFill>
              </a:defRPr>
            </a:lvl9pPr>
          </a:lstStyle>
          <a:p>
            <a:endParaRPr/>
          </a:p>
        </p:txBody>
      </p:sp>
      <p:sp>
        <p:nvSpPr>
          <p:cNvPr id="63" name="Shape 63"/>
          <p:cNvSpPr txBox="1">
            <a:spLocks noGrp="1"/>
          </p:cNvSpPr>
          <p:nvPr>
            <p:ph type="dt" idx="10"/>
          </p:nvPr>
        </p:nvSpPr>
        <p:spPr>
          <a:xfrm>
            <a:off x="3776328" y="4583907"/>
            <a:ext cx="2286000" cy="273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Shape 64"/>
          <p:cNvSpPr txBox="1">
            <a:spLocks noGrp="1"/>
          </p:cNvSpPr>
          <p:nvPr>
            <p:ph type="ftr" idx="11"/>
          </p:nvPr>
        </p:nvSpPr>
        <p:spPr>
          <a:xfrm>
            <a:off x="6062328" y="4583907"/>
            <a:ext cx="2286000" cy="2739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348328" y="4583907"/>
            <a:ext cx="457200" cy="2739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6"/>
        <p:cNvGrpSpPr/>
        <p:nvPr/>
      </p:nvGrpSpPr>
      <p:grpSpPr>
        <a:xfrm>
          <a:off x="0" y="0"/>
          <a:ext cx="0" cy="0"/>
          <a:chOff x="0" y="0"/>
          <a:chExt cx="0" cy="0"/>
        </a:xfrm>
      </p:grpSpPr>
      <p:sp>
        <p:nvSpPr>
          <p:cNvPr id="67" name="Shape 67"/>
          <p:cNvSpPr/>
          <p:nvPr/>
        </p:nvSpPr>
        <p:spPr>
          <a:xfrm>
            <a:off x="372035" y="235584"/>
            <a:ext cx="8400000" cy="4672200"/>
          </a:xfrm>
          <a:prstGeom prst="roundRect">
            <a:avLst>
              <a:gd name="adj" fmla="val 2255"/>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8"/>
        <p:cNvGrpSpPr/>
        <p:nvPr/>
      </p:nvGrpSpPr>
      <p:grpSpPr>
        <a:xfrm>
          <a:off x="0" y="0"/>
          <a:ext cx="0" cy="0"/>
          <a:chOff x="0" y="0"/>
          <a:chExt cx="0" cy="0"/>
        </a:xfrm>
      </p:grpSpPr>
      <p:sp>
        <p:nvSpPr>
          <p:cNvPr id="69" name="Shape 69"/>
          <p:cNvSpPr/>
          <p:nvPr/>
        </p:nvSpPr>
        <p:spPr>
          <a:xfrm>
            <a:off x="372035"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0" name="Shape 70"/>
          <p:cNvSpPr/>
          <p:nvPr/>
        </p:nvSpPr>
        <p:spPr>
          <a:xfrm rot="10800000" flipH="1">
            <a:off x="372035" y="58"/>
            <a:ext cx="8400000"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1" name="Shape 71"/>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1"/>
          </p:nvPr>
        </p:nvSpPr>
        <p:spPr>
          <a:xfrm>
            <a:off x="457200" y="1200150"/>
            <a:ext cx="3925500" cy="3725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p:nvPr/>
        </p:nvSpPr>
        <p:spPr>
          <a:xfrm>
            <a:off x="4657164"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4" name="Shape 74"/>
          <p:cNvSpPr txBox="1">
            <a:spLocks noGrp="1"/>
          </p:cNvSpPr>
          <p:nvPr>
            <p:ph type="body" idx="2"/>
          </p:nvPr>
        </p:nvSpPr>
        <p:spPr>
          <a:xfrm>
            <a:off x="4761353" y="1200150"/>
            <a:ext cx="3925500" cy="3725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aption">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372035" y="4276651"/>
            <a:ext cx="8400000" cy="649200"/>
          </a:xfrm>
          <a:prstGeom prst="rect">
            <a:avLst/>
          </a:prstGeom>
          <a:noFill/>
          <a:ln>
            <a:noFill/>
          </a:ln>
        </p:spPr>
        <p:txBody>
          <a:bodyPr lIns="91425" tIns="91425" rIns="91425" bIns="91425" anchor="t" anchorCtr="0"/>
          <a:lstStyle>
            <a:lvl1pPr lvl="0" rtl="0">
              <a:spcBef>
                <a:spcPts val="0"/>
              </a:spcBef>
              <a:buClr>
                <a:schemeClr val="lt1"/>
              </a:buClr>
              <a:buFont typeface="Arial"/>
              <a:buNone/>
              <a:defRPr sz="2400" b="1">
                <a:solidFill>
                  <a:schemeClr val="lt1"/>
                </a:solidFill>
              </a:defRPr>
            </a:lvl1pPr>
            <a:lvl2pPr lvl="1" rtl="0">
              <a:spcBef>
                <a:spcPts val="0"/>
              </a:spcBef>
              <a:defRPr sz="2400">
                <a:solidFill>
                  <a:schemeClr val="dk1"/>
                </a:solidFill>
              </a:defRPr>
            </a:lvl2pPr>
            <a:lvl3pPr lvl="2" rtl="0">
              <a:spcBef>
                <a:spcPts val="0"/>
              </a:spcBef>
              <a:defRPr sz="2400">
                <a:solidFill>
                  <a:schemeClr val="dk1"/>
                </a:solidFill>
              </a:defRPr>
            </a:lvl3pPr>
            <a:lvl4pPr lvl="3" rtl="0">
              <a:spcBef>
                <a:spcPts val="0"/>
              </a:spcBef>
              <a:defRPr sz="1800">
                <a:solidFill>
                  <a:schemeClr val="dk1"/>
                </a:solidFill>
              </a:defRPr>
            </a:lvl4pPr>
            <a:lvl5pPr lvl="4" rtl="0">
              <a:spcBef>
                <a:spcPts val="0"/>
              </a:spcBef>
              <a:defRPr sz="1800">
                <a:solidFill>
                  <a:schemeClr val="dk1"/>
                </a:solidFill>
              </a:defRPr>
            </a:lvl5pPr>
            <a:lvl6pPr lvl="5" rtl="0">
              <a:spcBef>
                <a:spcPts val="0"/>
              </a:spcBef>
              <a:defRPr sz="1800">
                <a:solidFill>
                  <a:schemeClr val="dk1"/>
                </a:solidFill>
              </a:defRPr>
            </a:lvl6pPr>
            <a:lvl7pPr lvl="6" rtl="0">
              <a:spcBef>
                <a:spcPts val="0"/>
              </a:spcBef>
              <a:defRPr sz="1800">
                <a:solidFill>
                  <a:schemeClr val="dk1"/>
                </a:solidFill>
              </a:defRPr>
            </a:lvl7pPr>
            <a:lvl8pPr lvl="7" rtl="0">
              <a:spcBef>
                <a:spcPts val="0"/>
              </a:spcBef>
              <a:defRPr sz="1800">
                <a:solidFill>
                  <a:schemeClr val="dk1"/>
                </a:solidFill>
              </a:defRPr>
            </a:lvl8pPr>
            <a:lvl9pPr lvl="8" rtl="0">
              <a:spcBef>
                <a:spcPts val="0"/>
              </a:spcBef>
              <a:defRPr sz="1800">
                <a:solidFill>
                  <a:schemeClr val="dk1"/>
                </a:solidFill>
              </a:defRPr>
            </a:lvl9pPr>
          </a:lstStyle>
          <a:p>
            <a:endParaRPr/>
          </a:p>
        </p:txBody>
      </p:sp>
      <p:sp>
        <p:nvSpPr>
          <p:cNvPr id="77" name="Shape 77"/>
          <p:cNvSpPr/>
          <p:nvPr/>
        </p:nvSpPr>
        <p:spPr>
          <a:xfrm>
            <a:off x="372035" y="233279"/>
            <a:ext cx="8400000" cy="3868500"/>
          </a:xfrm>
          <a:prstGeom prst="roundRect">
            <a:avLst>
              <a:gd name="adj" fmla="val 2776"/>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5" name="Shape 15"/>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16" name="Shape 16"/>
          <p:cNvSpPr txBox="1">
            <a:spLocks noGrp="1"/>
          </p:cNvSpPr>
          <p:nvPr>
            <p:ph type="title"/>
          </p:nvPr>
        </p:nvSpPr>
        <p:spPr>
          <a:xfrm>
            <a:off x="457200" y="139527"/>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7" name="Shape 17"/>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8"/>
        <p:cNvGrpSpPr/>
        <p:nvPr/>
      </p:nvGrpSpPr>
      <p:grpSpPr>
        <a:xfrm>
          <a:off x="0" y="0"/>
          <a:ext cx="0" cy="0"/>
          <a:chOff x="0" y="0"/>
          <a:chExt cx="0" cy="0"/>
        </a:xfrm>
      </p:grpSpPr>
      <p:sp>
        <p:nvSpPr>
          <p:cNvPr id="19" name="Shape 19"/>
          <p:cNvSpPr/>
          <p:nvPr/>
        </p:nvSpPr>
        <p:spPr>
          <a:xfrm>
            <a:off x="372035"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0" name="Shape 20"/>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1" name="Shape 21"/>
          <p:cNvSpPr txBox="1">
            <a:spLocks noGrp="1"/>
          </p:cNvSpPr>
          <p:nvPr>
            <p:ph type="title"/>
          </p:nvPr>
        </p:nvSpPr>
        <p:spPr>
          <a:xfrm>
            <a:off x="457200" y="139527"/>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57200" y="1200150"/>
            <a:ext cx="3925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p:nvPr/>
        </p:nvSpPr>
        <p:spPr>
          <a:xfrm>
            <a:off x="4657164" y="1163170"/>
            <a:ext cx="4114800" cy="3877800"/>
          </a:xfrm>
          <a:prstGeom prst="roundRect">
            <a:avLst>
              <a:gd name="adj" fmla="val 3784"/>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4" name="Shape 24"/>
          <p:cNvSpPr txBox="1">
            <a:spLocks noGrp="1"/>
          </p:cNvSpPr>
          <p:nvPr>
            <p:ph type="body" idx="2"/>
          </p:nvPr>
        </p:nvSpPr>
        <p:spPr>
          <a:xfrm>
            <a:off x="4761353" y="1200150"/>
            <a:ext cx="3925500" cy="3725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p:nvPr/>
        </p:nvSpPr>
        <p:spPr>
          <a:xfrm>
            <a:off x="372035" y="1163170"/>
            <a:ext cx="8399999" cy="3877800"/>
          </a:xfrm>
          <a:prstGeom prst="roundRect">
            <a:avLst>
              <a:gd name="adj" fmla="val 297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7" name="Shape 27"/>
          <p:cNvSpPr/>
          <p:nvPr/>
        </p:nvSpPr>
        <p:spPr>
          <a:xfrm rot="10800000" flipH="1">
            <a:off x="372035" y="59"/>
            <a:ext cx="8399999"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lvl="0">
              <a:spcBef>
                <a:spcPts val="0"/>
              </a:spcBef>
              <a:buNone/>
            </a:pPr>
            <a:endParaRPr/>
          </a:p>
        </p:txBody>
      </p:sp>
      <p:sp>
        <p:nvSpPr>
          <p:cNvPr id="28" name="Shape 28"/>
          <p:cNvSpPr txBox="1">
            <a:spLocks noGrp="1"/>
          </p:cNvSpPr>
          <p:nvPr>
            <p:ph type="title"/>
          </p:nvPr>
        </p:nvSpPr>
        <p:spPr>
          <a:xfrm>
            <a:off x="457200" y="139527"/>
            <a:ext cx="822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372035" y="4276652"/>
            <a:ext cx="8399999" cy="649199"/>
          </a:xfrm>
          <a:prstGeom prst="rect">
            <a:avLst/>
          </a:prstGeom>
        </p:spPr>
        <p:txBody>
          <a:bodyPr lIns="91425" tIns="91425" rIns="91425" bIns="91425" anchor="t" anchorCtr="0"/>
          <a:lstStyle>
            <a:lvl1pPr lvl="0">
              <a:spcBef>
                <a:spcPts val="0"/>
              </a:spcBef>
              <a:buClr>
                <a:schemeClr val="lt1"/>
              </a:buClr>
              <a:buSzPct val="100000"/>
              <a:buNone/>
              <a:defRPr sz="2400" b="1">
                <a:solidFill>
                  <a:schemeClr val="lt1"/>
                </a:solidFill>
              </a:defRPr>
            </a:lvl1pPr>
          </a:lstStyle>
          <a:p>
            <a:endParaRPr/>
          </a:p>
        </p:txBody>
      </p:sp>
      <p:sp>
        <p:nvSpPr>
          <p:cNvPr id="31" name="Shape 31"/>
          <p:cNvSpPr/>
          <p:nvPr/>
        </p:nvSpPr>
        <p:spPr>
          <a:xfrm>
            <a:off x="372035" y="233279"/>
            <a:ext cx="8399999" cy="3868499"/>
          </a:xfrm>
          <a:prstGeom prst="roundRect">
            <a:avLst>
              <a:gd name="adj" fmla="val 2776"/>
            </a:avLst>
          </a:prstGeom>
          <a:solidFill>
            <a:srgbClr val="FFFFFF"/>
          </a:solidFill>
          <a:ln>
            <a:noFill/>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
        <p:cNvGrpSpPr/>
        <p:nvPr/>
      </p:nvGrpSpPr>
      <p:grpSpPr>
        <a:xfrm>
          <a:off x="0" y="0"/>
          <a:ext cx="0" cy="0"/>
          <a:chOff x="0" y="0"/>
          <a:chExt cx="0" cy="0"/>
        </a:xfrm>
      </p:grpSpPr>
      <p:sp>
        <p:nvSpPr>
          <p:cNvPr id="33" name="Shape 33"/>
          <p:cNvSpPr/>
          <p:nvPr/>
        </p:nvSpPr>
        <p:spPr>
          <a:xfrm>
            <a:off x="372035" y="235584"/>
            <a:ext cx="8399999" cy="4672199"/>
          </a:xfrm>
          <a:prstGeom prst="roundRect">
            <a:avLst>
              <a:gd name="adj" fmla="val 2255"/>
            </a:avLst>
          </a:prstGeom>
          <a:solidFill>
            <a:srgbClr val="FFFFFF"/>
          </a:solidFill>
          <a:ln>
            <a:noFill/>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7"/>
        <p:cNvGrpSpPr/>
        <p:nvPr/>
      </p:nvGrpSpPr>
      <p:grpSpPr>
        <a:xfrm>
          <a:off x="0" y="0"/>
          <a:ext cx="0" cy="0"/>
          <a:chOff x="0" y="0"/>
          <a:chExt cx="0" cy="0"/>
        </a:xfrm>
      </p:grpSpPr>
      <p:sp>
        <p:nvSpPr>
          <p:cNvPr id="38" name="Shape 38"/>
          <p:cNvSpPr/>
          <p:nvPr/>
        </p:nvSpPr>
        <p:spPr>
          <a:xfrm>
            <a:off x="372035" y="233279"/>
            <a:ext cx="8400000" cy="3330600"/>
          </a:xfrm>
          <a:prstGeom prst="roundRect">
            <a:avLst>
              <a:gd name="adj" fmla="val 3653"/>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p:nvPr/>
        </p:nvSpPr>
        <p:spPr>
          <a:xfrm>
            <a:off x="372035" y="3678300"/>
            <a:ext cx="8400000" cy="904800"/>
          </a:xfrm>
          <a:prstGeom prst="roundRect">
            <a:avLst>
              <a:gd name="adj" fmla="val 15243"/>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0" name="Shape 40"/>
          <p:cNvSpPr txBox="1">
            <a:spLocks noGrp="1"/>
          </p:cNvSpPr>
          <p:nvPr>
            <p:ph type="ctrTitle"/>
          </p:nvPr>
        </p:nvSpPr>
        <p:spPr>
          <a:xfrm>
            <a:off x="685800" y="473108"/>
            <a:ext cx="7772400" cy="2842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Arial"/>
              <a:buNone/>
              <a:defRPr sz="72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7200" b="1" i="0" u="none" strike="noStrike" cap="none">
                <a:solidFill>
                  <a:schemeClr val="dk2"/>
                </a:solidFill>
                <a:latin typeface="Arial"/>
                <a:ea typeface="Arial"/>
                <a:cs typeface="Arial"/>
                <a:sym typeface="Arial"/>
              </a:defRPr>
            </a:lvl2pPr>
            <a:lvl3pPr marL="0" marR="0" lvl="2" indent="0" algn="l" rtl="0">
              <a:spcBef>
                <a:spcPts val="0"/>
              </a:spcBef>
              <a:buClr>
                <a:schemeClr val="dk2"/>
              </a:buClr>
              <a:buFont typeface="Arial"/>
              <a:buNone/>
              <a:defRPr sz="7200" b="1" i="0" u="none" strike="noStrike" cap="none">
                <a:solidFill>
                  <a:schemeClr val="dk2"/>
                </a:solidFill>
              </a:defRPr>
            </a:lvl3pPr>
            <a:lvl4pPr marL="0" marR="0" lvl="3" indent="0" algn="l" rtl="0">
              <a:spcBef>
                <a:spcPts val="0"/>
              </a:spcBef>
              <a:buClr>
                <a:schemeClr val="dk2"/>
              </a:buClr>
              <a:buFont typeface="Arial"/>
              <a:buNone/>
              <a:defRPr sz="7200" b="1" i="0" u="none" strike="noStrike" cap="none">
                <a:solidFill>
                  <a:schemeClr val="dk2"/>
                </a:solidFill>
              </a:defRPr>
            </a:lvl4pPr>
            <a:lvl5pPr marL="0" marR="0" lvl="4" indent="0" algn="l" rtl="0">
              <a:spcBef>
                <a:spcPts val="0"/>
              </a:spcBef>
              <a:buClr>
                <a:schemeClr val="dk2"/>
              </a:buClr>
              <a:buFont typeface="Arial"/>
              <a:buNone/>
              <a:defRPr sz="7200" b="1" i="0" u="none" strike="noStrike" cap="none">
                <a:solidFill>
                  <a:schemeClr val="dk2"/>
                </a:solidFill>
              </a:defRPr>
            </a:lvl5pPr>
            <a:lvl6pPr marL="0" marR="0" lvl="5" indent="0" algn="l" rtl="0">
              <a:spcBef>
                <a:spcPts val="0"/>
              </a:spcBef>
              <a:buClr>
                <a:schemeClr val="dk2"/>
              </a:buClr>
              <a:buFont typeface="Arial"/>
              <a:buNone/>
              <a:defRPr sz="7200" b="1" i="0" u="none" strike="noStrike" cap="none">
                <a:solidFill>
                  <a:schemeClr val="dk2"/>
                </a:solidFill>
              </a:defRPr>
            </a:lvl6pPr>
            <a:lvl7pPr marL="0" marR="0" lvl="6" indent="0" algn="l" rtl="0">
              <a:spcBef>
                <a:spcPts val="0"/>
              </a:spcBef>
              <a:buClr>
                <a:schemeClr val="dk2"/>
              </a:buClr>
              <a:buFont typeface="Arial"/>
              <a:buNone/>
              <a:defRPr sz="7200" b="1" i="0" u="none" strike="noStrike" cap="none">
                <a:solidFill>
                  <a:schemeClr val="dk2"/>
                </a:solidFill>
              </a:defRPr>
            </a:lvl7pPr>
            <a:lvl8pPr marL="0" marR="0" lvl="7" indent="0" algn="l" rtl="0">
              <a:spcBef>
                <a:spcPts val="0"/>
              </a:spcBef>
              <a:buClr>
                <a:schemeClr val="dk2"/>
              </a:buClr>
              <a:buFont typeface="Arial"/>
              <a:buNone/>
              <a:defRPr sz="7200" b="1" i="0" u="none" strike="noStrike" cap="none">
                <a:solidFill>
                  <a:schemeClr val="dk2"/>
                </a:solidFill>
              </a:defRPr>
            </a:lvl8pPr>
            <a:lvl9pPr marL="0" marR="0" lvl="8" indent="0" algn="l" rtl="0">
              <a:spcBef>
                <a:spcPts val="0"/>
              </a:spcBef>
              <a:buClr>
                <a:schemeClr val="dk2"/>
              </a:buClr>
              <a:buFont typeface="Arial"/>
              <a:buNone/>
              <a:defRPr sz="7200" b="1" i="0" u="none" strike="noStrike" cap="none">
                <a:solidFill>
                  <a:schemeClr val="dk2"/>
                </a:solidFill>
              </a:defRPr>
            </a:lvl9pPr>
          </a:lstStyle>
          <a:p>
            <a:endParaRPr/>
          </a:p>
        </p:txBody>
      </p:sp>
      <p:sp>
        <p:nvSpPr>
          <p:cNvPr id="41" name="Shape 41"/>
          <p:cNvSpPr txBox="1">
            <a:spLocks noGrp="1"/>
          </p:cNvSpPr>
          <p:nvPr>
            <p:ph type="subTitle" idx="1"/>
          </p:nvPr>
        </p:nvSpPr>
        <p:spPr>
          <a:xfrm>
            <a:off x="685800" y="3896921"/>
            <a:ext cx="7772400" cy="46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Font typeface="Arial"/>
              <a:buNone/>
              <a:defRPr sz="3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42"/>
        <p:cNvGrpSpPr/>
        <p:nvPr/>
      </p:nvGrpSpPr>
      <p:grpSpPr>
        <a:xfrm>
          <a:off x="0" y="0"/>
          <a:ext cx="0" cy="0"/>
          <a:chOff x="0" y="0"/>
          <a:chExt cx="0" cy="0"/>
        </a:xfrm>
      </p:grpSpPr>
      <p:sp>
        <p:nvSpPr>
          <p:cNvPr id="43" name="Shape 43"/>
          <p:cNvSpPr/>
          <p:nvPr/>
        </p:nvSpPr>
        <p:spPr>
          <a:xfrm>
            <a:off x="372035" y="1163170"/>
            <a:ext cx="8400000" cy="3877800"/>
          </a:xfrm>
          <a:prstGeom prst="roundRect">
            <a:avLst>
              <a:gd name="adj" fmla="val 297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rot="10800000" flipH="1">
            <a:off x="372035" y="58"/>
            <a:ext cx="8400000"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7"/>
        <p:cNvGrpSpPr/>
        <p:nvPr/>
      </p:nvGrpSpPr>
      <p:grpSpPr>
        <a:xfrm>
          <a:off x="0" y="0"/>
          <a:ext cx="0" cy="0"/>
          <a:chOff x="0" y="0"/>
          <a:chExt cx="0" cy="0"/>
        </a:xfrm>
      </p:grpSpPr>
      <p:sp>
        <p:nvSpPr>
          <p:cNvPr id="48" name="Shape 48"/>
          <p:cNvSpPr/>
          <p:nvPr/>
        </p:nvSpPr>
        <p:spPr>
          <a:xfrm>
            <a:off x="372035" y="1163170"/>
            <a:ext cx="8400000" cy="3877800"/>
          </a:xfrm>
          <a:prstGeom prst="roundRect">
            <a:avLst>
              <a:gd name="adj" fmla="val 297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9" name="Shape 49"/>
          <p:cNvSpPr/>
          <p:nvPr/>
        </p:nvSpPr>
        <p:spPr>
          <a:xfrm rot="10800000" flipH="1">
            <a:off x="372035" y="58"/>
            <a:ext cx="8400000" cy="1049700"/>
          </a:xfrm>
          <a:prstGeom prst="round2SameRect">
            <a:avLst>
              <a:gd name="adj1" fmla="val 10590"/>
              <a:gd name="adj2" fmla="val 0"/>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0" name="Shape 50"/>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lvl="0">
              <a:spcBef>
                <a:spcPts val="0"/>
              </a:spcBef>
              <a:buClr>
                <a:schemeClr val="dk2"/>
              </a:buClr>
              <a:buSzPct val="100000"/>
              <a:buNone/>
              <a:defRPr sz="3600" b="1">
                <a:solidFill>
                  <a:schemeClr val="dk2"/>
                </a:solidFill>
              </a:defRPr>
            </a:lvl1pPr>
            <a:lvl2pPr lvl="1">
              <a:spcBef>
                <a:spcPts val="0"/>
              </a:spcBef>
              <a:buClr>
                <a:schemeClr val="dk2"/>
              </a:buClr>
              <a:buSzPct val="100000"/>
              <a:buNone/>
              <a:defRPr sz="3600" b="1">
                <a:solidFill>
                  <a:schemeClr val="dk2"/>
                </a:solidFill>
              </a:defRPr>
            </a:lvl2pPr>
            <a:lvl3pPr lvl="2">
              <a:spcBef>
                <a:spcPts val="0"/>
              </a:spcBef>
              <a:buClr>
                <a:schemeClr val="dk2"/>
              </a:buClr>
              <a:buSzPct val="100000"/>
              <a:buNone/>
              <a:defRPr sz="3600" b="1">
                <a:solidFill>
                  <a:schemeClr val="dk2"/>
                </a:solidFill>
              </a:defRPr>
            </a:lvl3pPr>
            <a:lvl4pPr lvl="3">
              <a:spcBef>
                <a:spcPts val="0"/>
              </a:spcBef>
              <a:buClr>
                <a:schemeClr val="dk2"/>
              </a:buClr>
              <a:buSzPct val="100000"/>
              <a:buNone/>
              <a:defRPr sz="3600" b="1">
                <a:solidFill>
                  <a:schemeClr val="dk2"/>
                </a:solidFill>
              </a:defRPr>
            </a:lvl4pPr>
            <a:lvl5pPr lvl="4">
              <a:spcBef>
                <a:spcPts val="0"/>
              </a:spcBef>
              <a:buClr>
                <a:schemeClr val="dk2"/>
              </a:buClr>
              <a:buSzPct val="100000"/>
              <a:buNone/>
              <a:defRPr sz="3600" b="1">
                <a:solidFill>
                  <a:schemeClr val="dk2"/>
                </a:solidFill>
              </a:defRPr>
            </a:lvl5pPr>
            <a:lvl6pPr lvl="5">
              <a:spcBef>
                <a:spcPts val="0"/>
              </a:spcBef>
              <a:buClr>
                <a:schemeClr val="dk2"/>
              </a:buClr>
              <a:buSzPct val="100000"/>
              <a:buNone/>
              <a:defRPr sz="3600" b="1">
                <a:solidFill>
                  <a:schemeClr val="dk2"/>
                </a:solidFill>
              </a:defRPr>
            </a:lvl6pPr>
            <a:lvl7pPr lvl="6">
              <a:spcBef>
                <a:spcPts val="0"/>
              </a:spcBef>
              <a:buClr>
                <a:schemeClr val="dk2"/>
              </a:buClr>
              <a:buSzPct val="100000"/>
              <a:buNone/>
              <a:defRPr sz="3600" b="1">
                <a:solidFill>
                  <a:schemeClr val="dk2"/>
                </a:solidFill>
              </a:defRPr>
            </a:lvl7pPr>
            <a:lvl8pPr lvl="7">
              <a:spcBef>
                <a:spcPts val="0"/>
              </a:spcBef>
              <a:buClr>
                <a:schemeClr val="dk2"/>
              </a:buClr>
              <a:buSzPct val="100000"/>
              <a:buNone/>
              <a:defRPr sz="3600" b="1">
                <a:solidFill>
                  <a:schemeClr val="dk2"/>
                </a:solidFill>
              </a:defRPr>
            </a:lvl8pPr>
            <a:lvl9pPr lvl="8">
              <a:spcBef>
                <a:spcPts val="0"/>
              </a:spcBef>
              <a:buClr>
                <a:schemeClr val="dk2"/>
              </a:buClr>
              <a:buSzPct val="100000"/>
              <a:buNone/>
              <a:defRPr sz="3600" b="1">
                <a:solidFill>
                  <a:schemeClr val="dk2"/>
                </a:solidFill>
              </a:defRPr>
            </a:lvl9pPr>
          </a:lstStyle>
          <a:p>
            <a:endParaRPr/>
          </a:p>
        </p:txBody>
      </p:sp>
      <p:sp>
        <p:nvSpPr>
          <p:cNvPr id="7" name="Shape 7"/>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lvl="0">
              <a:spcBef>
                <a:spcPts val="600"/>
              </a:spcBef>
              <a:buClr>
                <a:schemeClr val="dk1"/>
              </a:buClr>
              <a:buSzPct val="100000"/>
              <a:defRPr sz="3000">
                <a:solidFill>
                  <a:schemeClr val="dk1"/>
                </a:solidFill>
              </a:defRPr>
            </a:lvl1pPr>
            <a:lvl2pPr lvl="1">
              <a:spcBef>
                <a:spcPts val="480"/>
              </a:spcBef>
              <a:buClr>
                <a:schemeClr val="dk1"/>
              </a:buClr>
              <a:buSzPct val="100000"/>
              <a:defRPr sz="2400">
                <a:solidFill>
                  <a:schemeClr val="dk1"/>
                </a:solidFill>
              </a:defRPr>
            </a:lvl2pPr>
            <a:lvl3pPr lvl="2">
              <a:spcBef>
                <a:spcPts val="480"/>
              </a:spcBef>
              <a:buClr>
                <a:schemeClr val="dk1"/>
              </a:buClr>
              <a:buSzPct val="100000"/>
              <a:defRPr sz="2400">
                <a:solidFill>
                  <a:schemeClr val="dk1"/>
                </a:solidFill>
              </a:defRPr>
            </a:lvl3pPr>
            <a:lvl4pPr lvl="3">
              <a:spcBef>
                <a:spcPts val="360"/>
              </a:spcBef>
              <a:buClr>
                <a:schemeClr val="dk1"/>
              </a:buClr>
              <a:buSzPct val="100000"/>
              <a:defRPr sz="1800">
                <a:solidFill>
                  <a:schemeClr val="dk1"/>
                </a:solidFill>
              </a:defRPr>
            </a:lvl4pPr>
            <a:lvl5pPr lvl="4">
              <a:spcBef>
                <a:spcPts val="360"/>
              </a:spcBef>
              <a:buClr>
                <a:schemeClr val="dk1"/>
              </a:buClr>
              <a:buSzPct val="100000"/>
              <a:defRPr sz="1800">
                <a:solidFill>
                  <a:schemeClr val="dk1"/>
                </a:solidFill>
              </a:defRPr>
            </a:lvl5pPr>
            <a:lvl6pPr lvl="5">
              <a:spcBef>
                <a:spcPts val="360"/>
              </a:spcBef>
              <a:buClr>
                <a:schemeClr val="dk1"/>
              </a:buClr>
              <a:buSzPct val="100000"/>
              <a:defRPr sz="1800">
                <a:solidFill>
                  <a:schemeClr val="dk1"/>
                </a:solidFill>
              </a:defRPr>
            </a:lvl6pPr>
            <a:lvl7pPr lvl="6">
              <a:spcBef>
                <a:spcPts val="360"/>
              </a:spcBef>
              <a:buClr>
                <a:schemeClr val="dk1"/>
              </a:buClr>
              <a:buSzPct val="100000"/>
              <a:defRPr sz="1800">
                <a:solidFill>
                  <a:schemeClr val="dk1"/>
                </a:solidFill>
              </a:defRPr>
            </a:lvl7pPr>
            <a:lvl8pPr lvl="7">
              <a:spcBef>
                <a:spcPts val="360"/>
              </a:spcBef>
              <a:buClr>
                <a:schemeClr val="dk1"/>
              </a:buClr>
              <a:buSzPct val="100000"/>
              <a:defRPr sz="1800">
                <a:solidFill>
                  <a:schemeClr val="dk1"/>
                </a:solidFill>
              </a:defRPr>
            </a:lvl8pPr>
            <a:lvl9pPr lvl="8">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2"/>
              </a:buClr>
              <a:buFont typeface="Arial"/>
              <a:buNone/>
              <a:defRPr sz="3600" b="1"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Clr>
                <a:schemeClr val="dk2"/>
              </a:buClr>
              <a:buFont typeface="Arial"/>
              <a:buNone/>
              <a:defRPr sz="3600" b="1" i="0" u="none" strike="noStrike" cap="none">
                <a:solidFill>
                  <a:schemeClr val="dk2"/>
                </a:solidFill>
                <a:latin typeface="Arial"/>
                <a:ea typeface="Arial"/>
                <a:cs typeface="Arial"/>
                <a:sym typeface="Arial"/>
              </a:defRPr>
            </a:lvl2pPr>
            <a:lvl3pPr marL="0" marR="0" lvl="2" indent="0" algn="l" rtl="0">
              <a:spcBef>
                <a:spcPts val="0"/>
              </a:spcBef>
              <a:buClr>
                <a:schemeClr val="dk2"/>
              </a:buClr>
              <a:buFont typeface="Arial"/>
              <a:buNone/>
              <a:defRPr sz="3600" b="1" i="0" u="none" strike="noStrike" cap="none">
                <a:solidFill>
                  <a:schemeClr val="dk2"/>
                </a:solidFill>
              </a:defRPr>
            </a:lvl3pPr>
            <a:lvl4pPr marL="0" marR="0" lvl="3" indent="0" algn="l" rtl="0">
              <a:spcBef>
                <a:spcPts val="0"/>
              </a:spcBef>
              <a:buClr>
                <a:schemeClr val="dk2"/>
              </a:buClr>
              <a:buFont typeface="Arial"/>
              <a:buNone/>
              <a:defRPr sz="3600" b="1" i="0" u="none" strike="noStrike" cap="none">
                <a:solidFill>
                  <a:schemeClr val="dk2"/>
                </a:solidFill>
              </a:defRPr>
            </a:lvl4pPr>
            <a:lvl5pPr marL="0" marR="0" lvl="4" indent="0" algn="l" rtl="0">
              <a:spcBef>
                <a:spcPts val="0"/>
              </a:spcBef>
              <a:buClr>
                <a:schemeClr val="dk2"/>
              </a:buClr>
              <a:buFont typeface="Arial"/>
              <a:buNone/>
              <a:defRPr sz="3600" b="1" i="0" u="none" strike="noStrike" cap="none">
                <a:solidFill>
                  <a:schemeClr val="dk2"/>
                </a:solidFill>
              </a:defRPr>
            </a:lvl5pPr>
            <a:lvl6pPr marL="0" marR="0" lvl="5" indent="0" algn="l" rtl="0">
              <a:spcBef>
                <a:spcPts val="0"/>
              </a:spcBef>
              <a:buClr>
                <a:schemeClr val="dk2"/>
              </a:buClr>
              <a:buFont typeface="Arial"/>
              <a:buNone/>
              <a:defRPr sz="3600" b="1" i="0" u="none" strike="noStrike" cap="none">
                <a:solidFill>
                  <a:schemeClr val="dk2"/>
                </a:solidFill>
              </a:defRPr>
            </a:lvl6pPr>
            <a:lvl7pPr marL="0" marR="0" lvl="6" indent="0" algn="l" rtl="0">
              <a:spcBef>
                <a:spcPts val="0"/>
              </a:spcBef>
              <a:buClr>
                <a:schemeClr val="dk2"/>
              </a:buClr>
              <a:buFont typeface="Arial"/>
              <a:buNone/>
              <a:defRPr sz="3600" b="1" i="0" u="none" strike="noStrike" cap="none">
                <a:solidFill>
                  <a:schemeClr val="dk2"/>
                </a:solidFill>
              </a:defRPr>
            </a:lvl7pPr>
            <a:lvl8pPr marL="0" marR="0" lvl="7" indent="0" algn="l" rtl="0">
              <a:spcBef>
                <a:spcPts val="0"/>
              </a:spcBef>
              <a:buClr>
                <a:schemeClr val="dk2"/>
              </a:buClr>
              <a:buFont typeface="Arial"/>
              <a:buNone/>
              <a:defRPr sz="3600" b="1" i="0" u="none" strike="noStrike" cap="none">
                <a:solidFill>
                  <a:schemeClr val="dk2"/>
                </a:solidFill>
              </a:defRPr>
            </a:lvl8pPr>
            <a:lvl9pPr marL="0" marR="0" lvl="8" indent="0" algn="l" rtl="0">
              <a:spcBef>
                <a:spcPts val="0"/>
              </a:spcBef>
              <a:buClr>
                <a:schemeClr val="dk2"/>
              </a:buClr>
              <a:buFont typeface="Arial"/>
              <a:buNone/>
              <a:defRPr sz="3600" b="1" i="0" u="none" strike="noStrike" cap="none">
                <a:solidFill>
                  <a:schemeClr val="dk2"/>
                </a:solidFill>
              </a:defRPr>
            </a:lvl9pPr>
          </a:lstStyle>
          <a:p>
            <a:endParaRPr/>
          </a:p>
        </p:txBody>
      </p:sp>
      <p:sp>
        <p:nvSpPr>
          <p:cNvPr id="36" name="Shape 36"/>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chemeClr val="dk1"/>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2pPr>
            <a:lvl3pPr marL="0" marR="0" lvl="2" indent="0" algn="l" rtl="0">
              <a:lnSpc>
                <a:spcPct val="100000"/>
              </a:lnSpc>
              <a:spcBef>
                <a:spcPts val="480"/>
              </a:spcBef>
              <a:spcAft>
                <a:spcPts val="0"/>
              </a:spcAft>
              <a:buClr>
                <a:schemeClr val="dk1"/>
              </a:buClr>
              <a:buFont typeface="Arial"/>
              <a:buNone/>
              <a:defRPr sz="2400" b="0" i="0" u="none" strike="noStrike" cap="none">
                <a:solidFill>
                  <a:schemeClr val="dk1"/>
                </a:solidFill>
                <a:latin typeface="Arial"/>
                <a:ea typeface="Arial"/>
                <a:cs typeface="Arial"/>
                <a:sym typeface="Arial"/>
              </a:defRPr>
            </a:lvl3pPr>
            <a:lvl4pPr marL="0" marR="0" lvl="3"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36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ples.hcpss.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1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85800" y="473108"/>
            <a:ext cx="7772400" cy="2842199"/>
          </a:xfrm>
          <a:prstGeom prst="rect">
            <a:avLst/>
          </a:prstGeom>
        </p:spPr>
        <p:txBody>
          <a:bodyPr lIns="91425" tIns="91425" rIns="91425" bIns="91425" anchor="b" anchorCtr="0">
            <a:noAutofit/>
          </a:bodyPr>
          <a:lstStyle/>
          <a:p>
            <a:pPr lvl="0">
              <a:spcBef>
                <a:spcPts val="0"/>
              </a:spcBef>
              <a:buNone/>
            </a:pPr>
            <a:r>
              <a:rPr lang="en" sz="6000">
                <a:latin typeface="Calibri"/>
                <a:ea typeface="Calibri"/>
                <a:cs typeface="Calibri"/>
                <a:sym typeface="Calibri"/>
              </a:rPr>
              <a:t>Welcome to Back to School Night</a:t>
            </a:r>
          </a:p>
        </p:txBody>
      </p:sp>
      <p:sp>
        <p:nvSpPr>
          <p:cNvPr id="83" name="Shape 83"/>
          <p:cNvSpPr txBox="1">
            <a:spLocks noGrp="1"/>
          </p:cNvSpPr>
          <p:nvPr>
            <p:ph type="subTitle" idx="1"/>
          </p:nvPr>
        </p:nvSpPr>
        <p:spPr>
          <a:xfrm>
            <a:off x="685800" y="3896921"/>
            <a:ext cx="7772400" cy="460800"/>
          </a:xfrm>
          <a:prstGeom prst="rect">
            <a:avLst/>
          </a:prstGeom>
        </p:spPr>
        <p:txBody>
          <a:bodyPr lIns="91425" tIns="91425" rIns="91425" bIns="91425" anchor="ctr" anchorCtr="0">
            <a:noAutofit/>
          </a:bodyPr>
          <a:lstStyle/>
          <a:p>
            <a:pPr lvl="0" rtl="0">
              <a:spcBef>
                <a:spcPts val="0"/>
              </a:spcBef>
              <a:buNone/>
            </a:pPr>
            <a:r>
              <a:rPr lang="en">
                <a:latin typeface="Calibri"/>
                <a:ea typeface="Calibri"/>
                <a:cs typeface="Calibri"/>
                <a:sym typeface="Calibri"/>
              </a:rPr>
              <a:t>Grade 3 </a:t>
            </a:r>
          </a:p>
          <a:p>
            <a:pPr lvl="0">
              <a:spcBef>
                <a:spcPts val="0"/>
              </a:spcBef>
              <a:buNone/>
            </a:pPr>
            <a:r>
              <a:rPr lang="en">
                <a:latin typeface="Calibri"/>
                <a:ea typeface="Calibri"/>
                <a:cs typeface="Calibri"/>
                <a:sym typeface="Calibri"/>
              </a:rPr>
              <a:t>Phelps Luck Elementary 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How we’ll use Class DoJo...</a:t>
            </a:r>
          </a:p>
        </p:txBody>
      </p:sp>
      <p:pic>
        <p:nvPicPr>
          <p:cNvPr id="137" name="Shape 137"/>
          <p:cNvPicPr preferRelativeResize="0"/>
          <p:nvPr/>
        </p:nvPicPr>
        <p:blipFill>
          <a:blip r:embed="rId3">
            <a:alphaModFix/>
          </a:blip>
          <a:stretch>
            <a:fillRect/>
          </a:stretch>
        </p:blipFill>
        <p:spPr>
          <a:xfrm>
            <a:off x="6722325" y="1200150"/>
            <a:ext cx="1533525" cy="3114675"/>
          </a:xfrm>
          <a:prstGeom prst="rect">
            <a:avLst/>
          </a:prstGeom>
          <a:noFill/>
          <a:ln>
            <a:noFill/>
          </a:ln>
        </p:spPr>
      </p:pic>
      <p:pic>
        <p:nvPicPr>
          <p:cNvPr id="138" name="Shape 138"/>
          <p:cNvPicPr preferRelativeResize="0"/>
          <p:nvPr/>
        </p:nvPicPr>
        <p:blipFill>
          <a:blip r:embed="rId4">
            <a:alphaModFix/>
          </a:blip>
          <a:stretch>
            <a:fillRect/>
          </a:stretch>
        </p:blipFill>
        <p:spPr>
          <a:xfrm>
            <a:off x="4952300" y="1610050"/>
            <a:ext cx="1543050" cy="3019425"/>
          </a:xfrm>
          <a:prstGeom prst="rect">
            <a:avLst/>
          </a:prstGeom>
          <a:noFill/>
          <a:ln>
            <a:noFill/>
          </a:ln>
        </p:spPr>
      </p:pic>
      <p:pic>
        <p:nvPicPr>
          <p:cNvPr id="139" name="Shape 139"/>
          <p:cNvPicPr preferRelativeResize="0"/>
          <p:nvPr/>
        </p:nvPicPr>
        <p:blipFill>
          <a:blip r:embed="rId5">
            <a:alphaModFix/>
          </a:blip>
          <a:stretch>
            <a:fillRect/>
          </a:stretch>
        </p:blipFill>
        <p:spPr>
          <a:xfrm>
            <a:off x="533400" y="1276875"/>
            <a:ext cx="3401375" cy="18799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What do parents see?</a:t>
            </a:r>
          </a:p>
        </p:txBody>
      </p:sp>
      <p:pic>
        <p:nvPicPr>
          <p:cNvPr id="145" name="Shape 145"/>
          <p:cNvPicPr preferRelativeResize="0"/>
          <p:nvPr/>
        </p:nvPicPr>
        <p:blipFill>
          <a:blip r:embed="rId3">
            <a:alphaModFix/>
          </a:blip>
          <a:stretch>
            <a:fillRect/>
          </a:stretch>
        </p:blipFill>
        <p:spPr>
          <a:xfrm>
            <a:off x="704250" y="1568425"/>
            <a:ext cx="3318611" cy="1624250"/>
          </a:xfrm>
          <a:prstGeom prst="rect">
            <a:avLst/>
          </a:prstGeom>
          <a:noFill/>
          <a:ln>
            <a:noFill/>
          </a:ln>
        </p:spPr>
      </p:pic>
      <p:pic>
        <p:nvPicPr>
          <p:cNvPr id="146" name="Shape 146"/>
          <p:cNvPicPr preferRelativeResize="0"/>
          <p:nvPr/>
        </p:nvPicPr>
        <p:blipFill>
          <a:blip r:embed="rId4">
            <a:alphaModFix/>
          </a:blip>
          <a:stretch>
            <a:fillRect/>
          </a:stretch>
        </p:blipFill>
        <p:spPr>
          <a:xfrm>
            <a:off x="704250" y="3192675"/>
            <a:ext cx="3566360" cy="1444124"/>
          </a:xfrm>
          <a:prstGeom prst="rect">
            <a:avLst/>
          </a:prstGeom>
          <a:noFill/>
          <a:ln>
            <a:noFill/>
          </a:ln>
        </p:spPr>
      </p:pic>
      <p:pic>
        <p:nvPicPr>
          <p:cNvPr id="147" name="Shape 147"/>
          <p:cNvPicPr preferRelativeResize="0"/>
          <p:nvPr/>
        </p:nvPicPr>
        <p:blipFill>
          <a:blip r:embed="rId5">
            <a:alphaModFix/>
          </a:blip>
          <a:stretch>
            <a:fillRect/>
          </a:stretch>
        </p:blipFill>
        <p:spPr>
          <a:xfrm>
            <a:off x="6274625" y="1360200"/>
            <a:ext cx="1885950" cy="3276600"/>
          </a:xfrm>
          <a:prstGeom prst="rect">
            <a:avLst/>
          </a:prstGeom>
          <a:noFill/>
          <a:ln>
            <a:noFill/>
          </a:ln>
        </p:spPr>
      </p:pic>
      <p:pic>
        <p:nvPicPr>
          <p:cNvPr id="148" name="Shape 148"/>
          <p:cNvPicPr preferRelativeResize="0"/>
          <p:nvPr/>
        </p:nvPicPr>
        <p:blipFill>
          <a:blip r:embed="rId6">
            <a:alphaModFix/>
          </a:blip>
          <a:stretch>
            <a:fillRect/>
          </a:stretch>
        </p:blipFill>
        <p:spPr>
          <a:xfrm>
            <a:off x="4993950" y="1331625"/>
            <a:ext cx="2038350" cy="3333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DoJo Points</a:t>
            </a:r>
          </a:p>
        </p:txBody>
      </p:sp>
      <p:sp>
        <p:nvSpPr>
          <p:cNvPr id="154" name="Shape 154"/>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lvl="0" rtl="0">
              <a:lnSpc>
                <a:spcPct val="115000"/>
              </a:lnSpc>
              <a:spcBef>
                <a:spcPts val="500"/>
              </a:spcBef>
              <a:buNone/>
            </a:pPr>
            <a:r>
              <a:rPr lang="en" sz="2200">
                <a:solidFill>
                  <a:srgbClr val="000000"/>
                </a:solidFill>
              </a:rPr>
              <a:t>•</a:t>
            </a:r>
            <a:r>
              <a:rPr lang="en" sz="2200">
                <a:solidFill>
                  <a:srgbClr val="000000"/>
                </a:solidFill>
                <a:latin typeface="Calibri"/>
                <a:ea typeface="Calibri"/>
                <a:cs typeface="Calibri"/>
                <a:sym typeface="Calibri"/>
              </a:rPr>
              <a:t> DoJo points are incentives that are earned throughout the school day. </a:t>
            </a:r>
          </a:p>
          <a:p>
            <a:pPr lvl="0">
              <a:lnSpc>
                <a:spcPct val="115000"/>
              </a:lnSpc>
              <a:spcBef>
                <a:spcPts val="500"/>
              </a:spcBef>
              <a:buNone/>
            </a:pPr>
            <a:endParaRPr sz="2200">
              <a:solidFill>
                <a:srgbClr val="000000"/>
              </a:solidFill>
              <a:latin typeface="Calibri"/>
              <a:ea typeface="Calibri"/>
              <a:cs typeface="Calibri"/>
              <a:sym typeface="Calibri"/>
            </a:endParaRPr>
          </a:p>
          <a:p>
            <a:pPr lvl="0" rtl="0">
              <a:lnSpc>
                <a:spcPct val="115000"/>
              </a:lnSpc>
              <a:spcBef>
                <a:spcPts val="500"/>
              </a:spcBef>
              <a:buNone/>
            </a:pPr>
            <a:r>
              <a:rPr lang="en" sz="2200">
                <a:solidFill>
                  <a:srgbClr val="000000"/>
                </a:solidFill>
              </a:rPr>
              <a:t>•</a:t>
            </a:r>
            <a:r>
              <a:rPr lang="en" sz="2200">
                <a:solidFill>
                  <a:srgbClr val="000000"/>
                </a:solidFill>
                <a:latin typeface="Calibri"/>
                <a:ea typeface="Calibri"/>
                <a:cs typeface="Calibri"/>
                <a:sym typeface="Calibri"/>
              </a:rPr>
              <a:t>When a student demonstrates the expected behaviors, (Respecting self, others, and property) they receive DoJo points.  </a:t>
            </a:r>
          </a:p>
          <a:p>
            <a:pPr lvl="0" rtl="0">
              <a:lnSpc>
                <a:spcPct val="115000"/>
              </a:lnSpc>
              <a:spcBef>
                <a:spcPts val="500"/>
              </a:spcBef>
              <a:buNone/>
            </a:pPr>
            <a:endParaRPr sz="2200">
              <a:solidFill>
                <a:srgbClr val="000000"/>
              </a:solidFill>
              <a:latin typeface="Calibri"/>
              <a:ea typeface="Calibri"/>
              <a:cs typeface="Calibri"/>
              <a:sym typeface="Calibri"/>
            </a:endParaRPr>
          </a:p>
          <a:p>
            <a:pPr lvl="0">
              <a:lnSpc>
                <a:spcPct val="115000"/>
              </a:lnSpc>
              <a:spcBef>
                <a:spcPts val="500"/>
              </a:spcBef>
              <a:buNone/>
            </a:pPr>
            <a:r>
              <a:rPr lang="en" sz="2200">
                <a:solidFill>
                  <a:srgbClr val="000000"/>
                </a:solidFill>
                <a:latin typeface="Calibri"/>
                <a:ea typeface="Calibri"/>
                <a:cs typeface="Calibri"/>
                <a:sym typeface="Calibri"/>
              </a:rPr>
              <a:t>DoJo points are redeemed for incentives in the classroom, team, or school-wide.</a:t>
            </a:r>
          </a:p>
          <a:p>
            <a:pPr lvl="0">
              <a:lnSpc>
                <a:spcPct val="115000"/>
              </a:lnSpc>
              <a:spcBef>
                <a:spcPts val="500"/>
              </a:spcBef>
              <a:buNone/>
            </a:pPr>
            <a:endParaRPr sz="2200">
              <a:solidFill>
                <a:srgbClr val="000000"/>
              </a:solidFill>
              <a:latin typeface="Calibri"/>
              <a:ea typeface="Calibri"/>
              <a:cs typeface="Calibri"/>
              <a:sym typeface="Calibri"/>
            </a:endParaRPr>
          </a:p>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PBIS -- Incentives</a:t>
            </a:r>
          </a:p>
        </p:txBody>
      </p:sp>
      <p:sp>
        <p:nvSpPr>
          <p:cNvPr id="160" name="Shape 16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lgn="ctr" rtl="0">
              <a:lnSpc>
                <a:spcPct val="115000"/>
              </a:lnSpc>
              <a:spcBef>
                <a:spcPts val="0"/>
              </a:spcBef>
              <a:buNone/>
            </a:pPr>
            <a:r>
              <a:rPr lang="en" sz="1800" dirty="0">
                <a:solidFill>
                  <a:srgbClr val="000000"/>
                </a:solidFill>
                <a:latin typeface="Calibri"/>
                <a:ea typeface="Calibri"/>
                <a:cs typeface="Calibri"/>
                <a:sym typeface="Calibri"/>
              </a:rPr>
              <a:t>      </a:t>
            </a:r>
            <a:r>
              <a:rPr lang="en" sz="2400" dirty="0">
                <a:solidFill>
                  <a:srgbClr val="000000"/>
                </a:solidFill>
                <a:latin typeface="Calibri"/>
                <a:ea typeface="Calibri"/>
                <a:cs typeface="Calibri"/>
                <a:sym typeface="Calibri"/>
              </a:rPr>
              <a:t>Team-wide incentives</a:t>
            </a:r>
          </a:p>
          <a:p>
            <a:pPr lvl="0" rtl="0">
              <a:lnSpc>
                <a:spcPct val="115000"/>
              </a:lnSpc>
              <a:spcBef>
                <a:spcPts val="0"/>
              </a:spcBef>
              <a:buNone/>
            </a:pPr>
            <a:r>
              <a:rPr lang="en" sz="1800" dirty="0">
                <a:solidFill>
                  <a:srgbClr val="000000"/>
                </a:solidFill>
                <a:latin typeface="Calibri"/>
                <a:ea typeface="Calibri"/>
                <a:cs typeface="Calibri"/>
                <a:sym typeface="Calibri"/>
              </a:rPr>
              <a:t>Team-wide monthly incentives include many of the following activities:</a:t>
            </a:r>
          </a:p>
          <a:p>
            <a:pPr lvl="0" rtl="0">
              <a:lnSpc>
                <a:spcPct val="115000"/>
              </a:lnSpc>
              <a:spcBef>
                <a:spcPts val="0"/>
              </a:spcBef>
              <a:buNone/>
            </a:pPr>
            <a:r>
              <a:rPr lang="en" sz="1800" dirty="0">
                <a:solidFill>
                  <a:srgbClr val="000000"/>
                </a:solidFill>
              </a:rPr>
              <a:t>•</a:t>
            </a:r>
            <a:r>
              <a:rPr lang="en" sz="1800" dirty="0">
                <a:solidFill>
                  <a:srgbClr val="000000"/>
                </a:solidFill>
                <a:latin typeface="Calibri"/>
                <a:ea typeface="Calibri"/>
                <a:cs typeface="Calibri"/>
                <a:sym typeface="Calibri"/>
              </a:rPr>
              <a:t>Themed Relay Races</a:t>
            </a:r>
          </a:p>
          <a:p>
            <a:pPr lvl="0" rtl="0">
              <a:lnSpc>
                <a:spcPct val="115000"/>
              </a:lnSpc>
              <a:spcBef>
                <a:spcPts val="0"/>
              </a:spcBef>
              <a:buNone/>
            </a:pPr>
            <a:endParaRPr sz="1400" dirty="0">
              <a:solidFill>
                <a:srgbClr val="000000"/>
              </a:solidFill>
              <a:latin typeface="Calibri"/>
              <a:ea typeface="Calibri"/>
              <a:cs typeface="Calibri"/>
              <a:sym typeface="Calibri"/>
            </a:endParaRPr>
          </a:p>
          <a:p>
            <a:pPr lvl="0" rtl="0">
              <a:lnSpc>
                <a:spcPct val="115000"/>
              </a:lnSpc>
              <a:spcBef>
                <a:spcPts val="0"/>
              </a:spcBef>
              <a:buNone/>
            </a:pPr>
            <a:endParaRPr sz="1400" dirty="0">
              <a:solidFill>
                <a:srgbClr val="000000"/>
              </a:solidFill>
              <a:latin typeface="Calibri"/>
              <a:ea typeface="Calibri"/>
              <a:cs typeface="Calibri"/>
              <a:sym typeface="Calibri"/>
            </a:endParaRPr>
          </a:p>
          <a:p>
            <a:pPr lvl="0" algn="ctr" rtl="0">
              <a:lnSpc>
                <a:spcPct val="115000"/>
              </a:lnSpc>
              <a:spcBef>
                <a:spcPts val="0"/>
              </a:spcBef>
              <a:buNone/>
            </a:pPr>
            <a:r>
              <a:rPr lang="en" sz="1800" dirty="0">
                <a:solidFill>
                  <a:srgbClr val="000000"/>
                </a:solidFill>
                <a:latin typeface="Calibri"/>
                <a:ea typeface="Calibri"/>
                <a:cs typeface="Calibri"/>
                <a:sym typeface="Calibri"/>
              </a:rPr>
              <a:t>  </a:t>
            </a:r>
            <a:r>
              <a:rPr lang="en" sz="2400" dirty="0">
                <a:solidFill>
                  <a:srgbClr val="000000"/>
                </a:solidFill>
                <a:latin typeface="Calibri"/>
                <a:ea typeface="Calibri"/>
                <a:cs typeface="Calibri"/>
                <a:sym typeface="Calibri"/>
              </a:rPr>
              <a:t>School-wide incentives</a:t>
            </a:r>
          </a:p>
          <a:p>
            <a:pPr lvl="0" rtl="0">
              <a:lnSpc>
                <a:spcPct val="115000"/>
              </a:lnSpc>
              <a:spcBef>
                <a:spcPts val="0"/>
              </a:spcBef>
              <a:buNone/>
            </a:pPr>
            <a:r>
              <a:rPr lang="en" sz="1800" dirty="0">
                <a:solidFill>
                  <a:srgbClr val="000000"/>
                </a:solidFill>
                <a:latin typeface="Calibri"/>
                <a:ea typeface="Calibri"/>
                <a:cs typeface="Calibri"/>
                <a:sym typeface="Calibri"/>
              </a:rPr>
              <a:t>At the end of each quarter, all students will participate in a school-wide incentive.</a:t>
            </a:r>
          </a:p>
          <a:p>
            <a:pPr lvl="0" rtl="0">
              <a:lnSpc>
                <a:spcPct val="115000"/>
              </a:lnSpc>
              <a:spcBef>
                <a:spcPts val="0"/>
              </a:spcBef>
              <a:buNone/>
            </a:pPr>
            <a:r>
              <a:rPr lang="en" sz="1800" dirty="0">
                <a:solidFill>
                  <a:srgbClr val="000000"/>
                </a:solidFill>
                <a:latin typeface="Calibri"/>
                <a:ea typeface="Calibri"/>
                <a:cs typeface="Calibri"/>
                <a:sym typeface="Calibri"/>
              </a:rPr>
              <a:t>Some incentive ideas are:</a:t>
            </a:r>
          </a:p>
          <a:p>
            <a:pPr lvl="0" rtl="0">
              <a:lnSpc>
                <a:spcPct val="115000"/>
              </a:lnSpc>
              <a:spcBef>
                <a:spcPts val="0"/>
              </a:spcBef>
              <a:buNone/>
            </a:pPr>
            <a:r>
              <a:rPr lang="en" sz="1800" dirty="0">
                <a:solidFill>
                  <a:srgbClr val="000000"/>
                </a:solidFill>
              </a:rPr>
              <a:t>•</a:t>
            </a:r>
            <a:r>
              <a:rPr lang="en" sz="1800" dirty="0">
                <a:solidFill>
                  <a:srgbClr val="000000"/>
                </a:solidFill>
                <a:latin typeface="Calibri"/>
                <a:ea typeface="Calibri"/>
                <a:cs typeface="Calibri"/>
                <a:sym typeface="Calibri"/>
              </a:rPr>
              <a:t>DROP EVERYTHING AND DANCE!</a:t>
            </a:r>
          </a:p>
          <a:p>
            <a:pPr lvl="0" rtl="0">
              <a:lnSpc>
                <a:spcPct val="115000"/>
              </a:lnSpc>
              <a:spcBef>
                <a:spcPts val="0"/>
              </a:spcBef>
              <a:buNone/>
            </a:pPr>
            <a:r>
              <a:rPr lang="en" sz="1800" dirty="0">
                <a:solidFill>
                  <a:srgbClr val="000000"/>
                </a:solidFill>
              </a:rPr>
              <a:t>•</a:t>
            </a:r>
            <a:r>
              <a:rPr lang="en" sz="1800" dirty="0">
                <a:solidFill>
                  <a:srgbClr val="000000"/>
                </a:solidFill>
                <a:latin typeface="Calibri"/>
                <a:ea typeface="Calibri"/>
                <a:cs typeface="Calibri"/>
                <a:sym typeface="Calibri"/>
              </a:rPr>
              <a:t>Fine Dining Friday</a:t>
            </a:r>
          </a:p>
          <a:p>
            <a:pPr lvl="0" rtl="0">
              <a:lnSpc>
                <a:spcPct val="115000"/>
              </a:lnSpc>
              <a:spcBef>
                <a:spcPts val="0"/>
              </a:spcBef>
              <a:buNone/>
            </a:pPr>
            <a:r>
              <a:rPr lang="en" sz="1800" dirty="0">
                <a:solidFill>
                  <a:srgbClr val="000000"/>
                </a:solidFill>
              </a:rPr>
              <a:t>•</a:t>
            </a:r>
            <a:r>
              <a:rPr lang="en" sz="1800" dirty="0">
                <a:solidFill>
                  <a:srgbClr val="000000"/>
                </a:solidFill>
                <a:latin typeface="Calibri"/>
                <a:ea typeface="Calibri"/>
                <a:cs typeface="Calibri"/>
                <a:sym typeface="Calibri"/>
              </a:rPr>
              <a:t>Gift card raffles</a:t>
            </a:r>
          </a:p>
          <a:p>
            <a:pPr lvl="0">
              <a:spcBef>
                <a:spcPts val="0"/>
              </a:spcBef>
              <a:buNone/>
            </a:pPr>
            <a:endParaRPr dirty="0">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 </a:t>
            </a:r>
          </a:p>
        </p:txBody>
      </p:sp>
      <p:pic>
        <p:nvPicPr>
          <p:cNvPr id="166" name="Shape 166"/>
          <p:cNvPicPr preferRelativeResize="0"/>
          <p:nvPr/>
        </p:nvPicPr>
        <p:blipFill>
          <a:blip r:embed="rId3">
            <a:alphaModFix/>
          </a:blip>
          <a:stretch>
            <a:fillRect/>
          </a:stretch>
        </p:blipFill>
        <p:spPr>
          <a:xfrm>
            <a:off x="1424763" y="-23923"/>
            <a:ext cx="6517758" cy="51674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How can you support PBIS at home?</a:t>
            </a:r>
          </a:p>
        </p:txBody>
      </p:sp>
      <p:sp>
        <p:nvSpPr>
          <p:cNvPr id="172" name="Shape 172"/>
          <p:cNvSpPr txBox="1">
            <a:spLocks noGrp="1"/>
          </p:cNvSpPr>
          <p:nvPr>
            <p:ph type="body" idx="1"/>
          </p:nvPr>
        </p:nvSpPr>
        <p:spPr>
          <a:xfrm>
            <a:off x="457200" y="996925"/>
            <a:ext cx="8229600" cy="3928800"/>
          </a:xfrm>
          <a:prstGeom prst="rect">
            <a:avLst/>
          </a:prstGeom>
        </p:spPr>
        <p:txBody>
          <a:bodyPr lIns="91425" tIns="91425" rIns="91425" bIns="91425" anchor="t" anchorCtr="0">
            <a:noAutofit/>
          </a:bodyPr>
          <a:lstStyle/>
          <a:p>
            <a:pPr marL="457200" lvl="0" indent="-381000" rtl="0">
              <a:lnSpc>
                <a:spcPct val="115000"/>
              </a:lnSpc>
              <a:spcBef>
                <a:spcPts val="0"/>
              </a:spcBef>
              <a:buClr>
                <a:srgbClr val="000000"/>
              </a:buClr>
              <a:buSzPct val="100000"/>
              <a:buFont typeface="Calibri"/>
            </a:pPr>
            <a:r>
              <a:rPr lang="en" sz="2400">
                <a:solidFill>
                  <a:srgbClr val="000000"/>
                </a:solidFill>
                <a:latin typeface="Calibri"/>
                <a:ea typeface="Calibri"/>
                <a:cs typeface="Calibri"/>
                <a:sym typeface="Calibri"/>
              </a:rPr>
              <a:t>Talk with your child about what it means to respect self, others and property at home.</a:t>
            </a:r>
          </a:p>
          <a:p>
            <a:pPr marL="457200" lvl="0" indent="-381000" rtl="0">
              <a:lnSpc>
                <a:spcPct val="115000"/>
              </a:lnSpc>
              <a:spcBef>
                <a:spcPts val="0"/>
              </a:spcBef>
              <a:buClr>
                <a:srgbClr val="000000"/>
              </a:buClr>
              <a:buSzPct val="100000"/>
              <a:buFont typeface="Calibri"/>
            </a:pPr>
            <a:r>
              <a:rPr lang="en" sz="2400">
                <a:solidFill>
                  <a:srgbClr val="000000"/>
                </a:solidFill>
                <a:latin typeface="Calibri"/>
                <a:ea typeface="Calibri"/>
                <a:cs typeface="Calibri"/>
                <a:sym typeface="Calibri"/>
              </a:rPr>
              <a:t>Focus on the positive things that your child does at home and talk about why these behaviors are important to you.</a:t>
            </a:r>
          </a:p>
          <a:p>
            <a:pPr marL="457200" lvl="0" indent="-381000" rtl="0">
              <a:lnSpc>
                <a:spcPct val="115000"/>
              </a:lnSpc>
              <a:spcBef>
                <a:spcPts val="0"/>
              </a:spcBef>
              <a:buClr>
                <a:srgbClr val="000000"/>
              </a:buClr>
              <a:buSzPct val="100000"/>
              <a:buFont typeface="Calibri"/>
            </a:pPr>
            <a:r>
              <a:rPr lang="en" sz="2400">
                <a:solidFill>
                  <a:srgbClr val="000000"/>
                </a:solidFill>
                <a:latin typeface="Calibri"/>
                <a:ea typeface="Calibri"/>
                <a:cs typeface="Calibri"/>
                <a:sym typeface="Calibri"/>
              </a:rPr>
              <a:t>Assist teachers in the classroom with management of the PBIS program if needed.</a:t>
            </a:r>
          </a:p>
          <a:p>
            <a:pPr marL="457200" lvl="0" indent="-381000" rtl="0">
              <a:lnSpc>
                <a:spcPct val="115000"/>
              </a:lnSpc>
              <a:spcBef>
                <a:spcPts val="0"/>
              </a:spcBef>
              <a:buClr>
                <a:srgbClr val="000000"/>
              </a:buClr>
              <a:buSzPct val="100000"/>
              <a:buFont typeface="Calibri"/>
            </a:pPr>
            <a:r>
              <a:rPr lang="en" sz="2400">
                <a:solidFill>
                  <a:srgbClr val="000000"/>
                </a:solidFill>
                <a:latin typeface="Calibri"/>
                <a:ea typeface="Calibri"/>
                <a:cs typeface="Calibri"/>
                <a:sym typeface="Calibri"/>
              </a:rPr>
              <a:t>Review the PBIS parent flyer that will be going home soon.</a:t>
            </a:r>
          </a:p>
          <a:p>
            <a:pPr marL="457200" lvl="0" indent="-381000" rtl="0">
              <a:lnSpc>
                <a:spcPct val="115000"/>
              </a:lnSpc>
              <a:spcBef>
                <a:spcPts val="0"/>
              </a:spcBef>
              <a:buClr>
                <a:srgbClr val="000000"/>
              </a:buClr>
              <a:buSzPct val="100000"/>
              <a:buFont typeface="Calibri"/>
            </a:pPr>
            <a:r>
              <a:rPr lang="en" sz="2400">
                <a:solidFill>
                  <a:srgbClr val="000000"/>
                </a:solidFill>
                <a:latin typeface="Calibri"/>
                <a:ea typeface="Calibri"/>
                <a:cs typeface="Calibri"/>
                <a:sym typeface="Calibri"/>
              </a:rPr>
              <a:t>If you notice your child lost a point, discuss what caused it to happen</a:t>
            </a:r>
          </a:p>
          <a:p>
            <a:pPr lvl="0" rtl="0">
              <a:lnSpc>
                <a:spcPct val="115000"/>
              </a:lnSpc>
              <a:spcBef>
                <a:spcPts val="0"/>
              </a:spcBef>
              <a:buNone/>
            </a:pPr>
            <a:endParaRPr sz="2400">
              <a:solidFill>
                <a:srgbClr val="000000"/>
              </a:solidFill>
            </a:endParaRPr>
          </a:p>
          <a:p>
            <a:pPr lvl="0">
              <a:spcBef>
                <a:spcPts val="0"/>
              </a:spcBef>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Breakfast/Cafeteria </a:t>
            </a:r>
          </a:p>
        </p:txBody>
      </p:sp>
      <p:sp>
        <p:nvSpPr>
          <p:cNvPr id="178" name="Shape 178"/>
          <p:cNvSpPr txBox="1">
            <a:spLocks noGrp="1"/>
          </p:cNvSpPr>
          <p:nvPr>
            <p:ph type="body" idx="1"/>
          </p:nvPr>
        </p:nvSpPr>
        <p:spPr>
          <a:xfrm>
            <a:off x="457200" y="996925"/>
            <a:ext cx="8229600" cy="3928799"/>
          </a:xfrm>
          <a:prstGeom prst="rect">
            <a:avLst/>
          </a:prstGeom>
        </p:spPr>
        <p:txBody>
          <a:bodyPr lIns="91425" tIns="91425" rIns="91425" bIns="91425" anchor="t" anchorCtr="0">
            <a:noAutofit/>
          </a:bodyPr>
          <a:lstStyle/>
          <a:p>
            <a:pPr marL="457200" lvl="0" indent="-381000" rtl="0">
              <a:spcBef>
                <a:spcPts val="0"/>
              </a:spcBef>
              <a:buSzPct val="100000"/>
              <a:buFont typeface="Calibri"/>
            </a:pPr>
            <a:r>
              <a:rPr lang="en" sz="2400">
                <a:latin typeface="Calibri"/>
                <a:ea typeface="Calibri"/>
                <a:cs typeface="Calibri"/>
                <a:sym typeface="Calibri"/>
              </a:rPr>
              <a:t>Breakfast is offered to our students everyday. Participation is voluntary and free. </a:t>
            </a:r>
          </a:p>
          <a:p>
            <a:pPr marL="457200" lvl="0" indent="-381000" rtl="0">
              <a:spcBef>
                <a:spcPts val="0"/>
              </a:spcBef>
              <a:buSzPct val="100000"/>
              <a:buFont typeface="Calibri"/>
            </a:pPr>
            <a:r>
              <a:rPr lang="en" sz="2400">
                <a:latin typeface="Calibri"/>
                <a:ea typeface="Calibri"/>
                <a:cs typeface="Calibri"/>
                <a:sym typeface="Calibri"/>
              </a:rPr>
              <a:t>Breakfast is offered in the classroom from 8:40-8:55. </a:t>
            </a:r>
          </a:p>
          <a:p>
            <a:pPr marL="457200" lvl="0" indent="-381000" rtl="0">
              <a:spcBef>
                <a:spcPts val="0"/>
              </a:spcBef>
              <a:buSzPct val="100000"/>
              <a:buFont typeface="Calibri"/>
            </a:pPr>
            <a:r>
              <a:rPr lang="en" sz="2400">
                <a:latin typeface="Calibri"/>
                <a:ea typeface="Calibri"/>
                <a:cs typeface="Calibri"/>
                <a:sym typeface="Calibri"/>
              </a:rPr>
              <a:t>Instruction starts at 9:00. </a:t>
            </a:r>
          </a:p>
          <a:p>
            <a:pPr lvl="0" rtl="0">
              <a:spcBef>
                <a:spcPts val="0"/>
              </a:spcBef>
              <a:buNone/>
            </a:pPr>
            <a:endParaRPr sz="2400">
              <a:latin typeface="Calibri"/>
              <a:ea typeface="Calibri"/>
              <a:cs typeface="Calibri"/>
              <a:sym typeface="Calibri"/>
            </a:endParaRPr>
          </a:p>
          <a:p>
            <a:pPr marL="457200" lvl="0" indent="-381000" rtl="0">
              <a:spcBef>
                <a:spcPts val="0"/>
              </a:spcBef>
              <a:buSzPct val="100000"/>
              <a:buFont typeface="Calibri"/>
            </a:pPr>
            <a:r>
              <a:rPr lang="en" sz="2400">
                <a:latin typeface="Calibri"/>
                <a:ea typeface="Calibri"/>
                <a:cs typeface="Calibri"/>
                <a:sym typeface="Calibri"/>
              </a:rPr>
              <a:t>School lunch price is $2.75</a:t>
            </a:r>
          </a:p>
          <a:p>
            <a:pPr marL="457200" lvl="0" indent="-381000" rtl="0">
              <a:spcBef>
                <a:spcPts val="0"/>
              </a:spcBef>
              <a:buSzPct val="100000"/>
              <a:buFont typeface="Calibri"/>
            </a:pPr>
            <a:r>
              <a:rPr lang="en" sz="2400">
                <a:latin typeface="Calibri"/>
                <a:ea typeface="Calibri"/>
                <a:cs typeface="Calibri"/>
                <a:sym typeface="Calibri"/>
              </a:rPr>
              <a:t>All students have a lunch account (6-digit PIN)</a:t>
            </a:r>
          </a:p>
          <a:p>
            <a:pPr marL="914400" lvl="1" indent="-381000">
              <a:spcBef>
                <a:spcPts val="0"/>
              </a:spcBef>
              <a:buSzPct val="100000"/>
              <a:buFont typeface="Calibri"/>
            </a:pPr>
            <a:r>
              <a:rPr lang="en">
                <a:latin typeface="Calibri"/>
                <a:ea typeface="Calibri"/>
                <a:cs typeface="Calibri"/>
                <a:sym typeface="Calibri"/>
              </a:rPr>
              <a:t>Money can be added to this account online or cash can be brought in and given to Mrs. Hale (change is not available)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Communication </a:t>
            </a:r>
          </a:p>
        </p:txBody>
      </p:sp>
      <p:sp>
        <p:nvSpPr>
          <p:cNvPr id="184" name="Shape 18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SzPct val="100000"/>
              <a:buFont typeface="Calibri"/>
            </a:pPr>
            <a:r>
              <a:rPr lang="en" sz="2400">
                <a:latin typeface="Calibri"/>
                <a:ea typeface="Calibri"/>
                <a:cs typeface="Calibri"/>
                <a:sym typeface="Calibri"/>
              </a:rPr>
              <a:t>Agenda Books</a:t>
            </a:r>
          </a:p>
          <a:p>
            <a:pPr marL="457200" lvl="0" indent="-381000" rtl="0">
              <a:spcBef>
                <a:spcPts val="0"/>
              </a:spcBef>
              <a:buSzPct val="100000"/>
              <a:buFont typeface="Calibri"/>
            </a:pPr>
            <a:r>
              <a:rPr lang="en" sz="2400">
                <a:latin typeface="Calibri"/>
                <a:ea typeface="Calibri"/>
                <a:cs typeface="Calibri"/>
                <a:sym typeface="Calibri"/>
              </a:rPr>
              <a:t>Thursday Folders</a:t>
            </a:r>
          </a:p>
          <a:p>
            <a:pPr marL="457200" lvl="0" indent="-381000" rtl="0">
              <a:spcBef>
                <a:spcPts val="0"/>
              </a:spcBef>
              <a:buSzPct val="100000"/>
              <a:buFont typeface="Calibri"/>
            </a:pPr>
            <a:r>
              <a:rPr lang="en" sz="2400">
                <a:latin typeface="Calibri"/>
                <a:ea typeface="Calibri"/>
                <a:cs typeface="Calibri"/>
                <a:sym typeface="Calibri"/>
              </a:rPr>
              <a:t>Dojo!</a:t>
            </a:r>
          </a:p>
          <a:p>
            <a:pPr marL="457200" lvl="0" indent="-381000" rtl="0">
              <a:spcBef>
                <a:spcPts val="0"/>
              </a:spcBef>
              <a:buSzPct val="100000"/>
              <a:buFont typeface="Calibri"/>
            </a:pPr>
            <a:r>
              <a:rPr lang="en" sz="2400">
                <a:latin typeface="Calibri"/>
                <a:ea typeface="Calibri"/>
                <a:cs typeface="Calibri"/>
                <a:sym typeface="Calibri"/>
              </a:rPr>
              <a:t>3rd Grade Teacher Website -- CANVAS</a:t>
            </a:r>
          </a:p>
          <a:p>
            <a:pPr marL="457200" lvl="0" indent="-381000" rtl="0">
              <a:spcBef>
                <a:spcPts val="0"/>
              </a:spcBef>
              <a:buSzPct val="100000"/>
              <a:buFont typeface="Calibri"/>
            </a:pPr>
            <a:r>
              <a:rPr lang="en" sz="2400">
                <a:latin typeface="Calibri"/>
                <a:ea typeface="Calibri"/>
                <a:cs typeface="Calibri"/>
                <a:sym typeface="Calibri"/>
              </a:rPr>
              <a:t>3rd Grade Team Website -- CANVAS</a:t>
            </a:r>
          </a:p>
          <a:p>
            <a:pPr marL="457200" lvl="0" indent="-381000" rtl="0">
              <a:spcBef>
                <a:spcPts val="0"/>
              </a:spcBef>
              <a:buSzPct val="100000"/>
              <a:buFont typeface="Calibri"/>
            </a:pPr>
            <a:r>
              <a:rPr lang="en" sz="2400">
                <a:latin typeface="Calibri"/>
                <a:ea typeface="Calibri"/>
                <a:cs typeface="Calibri"/>
                <a:sym typeface="Calibri"/>
              </a:rPr>
              <a:t>School Website: </a:t>
            </a:r>
            <a:r>
              <a:rPr lang="en" sz="2400" u="sng">
                <a:solidFill>
                  <a:schemeClr val="hlink"/>
                </a:solidFill>
                <a:latin typeface="Calibri"/>
                <a:ea typeface="Calibri"/>
                <a:cs typeface="Calibri"/>
                <a:sym typeface="Calibri"/>
                <a:hlinkClick r:id="rId3"/>
              </a:rPr>
              <a:t>http://ples.hcpss.org</a:t>
            </a:r>
          </a:p>
          <a:p>
            <a:pPr marL="457200" lvl="0" indent="-381000" rtl="0">
              <a:spcBef>
                <a:spcPts val="0"/>
              </a:spcBef>
              <a:buSzPct val="100000"/>
              <a:buFont typeface="Calibri"/>
            </a:pPr>
            <a:r>
              <a:rPr lang="en" sz="2400">
                <a:latin typeface="Calibri"/>
                <a:ea typeface="Calibri"/>
                <a:cs typeface="Calibri"/>
                <a:sym typeface="Calibri"/>
              </a:rPr>
              <a:t>Parent-Teacher Conferences (November, March)</a:t>
            </a:r>
          </a:p>
          <a:p>
            <a:pPr marL="457200" lvl="0" indent="-381000">
              <a:spcBef>
                <a:spcPts val="0"/>
              </a:spcBef>
              <a:buSzPct val="100000"/>
              <a:buFont typeface="Calibri"/>
            </a:pPr>
            <a:r>
              <a:rPr lang="en" sz="2400">
                <a:latin typeface="Calibri"/>
                <a:ea typeface="Calibri"/>
                <a:cs typeface="Calibri"/>
                <a:sym typeface="Calibri"/>
              </a:rPr>
              <a:t>Progress Reports and Report Cards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Dismissal</a:t>
            </a:r>
          </a:p>
        </p:txBody>
      </p:sp>
      <p:sp>
        <p:nvSpPr>
          <p:cNvPr id="190" name="Shape 1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228600" rtl="0">
              <a:spcBef>
                <a:spcPts val="0"/>
              </a:spcBef>
              <a:buChar char="●"/>
            </a:pPr>
            <a:r>
              <a:rPr lang="en"/>
              <a:t>Students </a:t>
            </a:r>
            <a:r>
              <a:rPr lang="en" b="1" u="sng"/>
              <a:t>must</a:t>
            </a:r>
            <a:r>
              <a:rPr lang="en"/>
              <a:t> have a note for any dismissal changes</a:t>
            </a:r>
          </a:p>
          <a:p>
            <a:pPr marL="457200" lvl="0" indent="-228600" rtl="0">
              <a:spcBef>
                <a:spcPts val="0"/>
              </a:spcBef>
              <a:buChar char="●"/>
            </a:pPr>
            <a:r>
              <a:rPr lang="en"/>
              <a:t>Walkers and car riders leave with Mrs. Hale</a:t>
            </a:r>
          </a:p>
          <a:p>
            <a:pPr marL="914400" lvl="1" indent="-228600" rtl="0">
              <a:spcBef>
                <a:spcPts val="0"/>
              </a:spcBef>
              <a:buChar char="○"/>
            </a:pPr>
            <a:r>
              <a:rPr lang="en"/>
              <a:t>Once walkers exit the building they are expected to walk home</a:t>
            </a:r>
          </a:p>
          <a:p>
            <a:pPr marL="914400" lvl="1" indent="-228600" rtl="0">
              <a:spcBef>
                <a:spcPts val="0"/>
              </a:spcBef>
              <a:buChar char="○"/>
            </a:pPr>
            <a:r>
              <a:rPr lang="en"/>
              <a:t>Car riders must walk down the sidewalk with Mrs. Hale</a:t>
            </a:r>
          </a:p>
          <a:p>
            <a:pPr marL="1371600" lvl="2" indent="-228600">
              <a:spcBef>
                <a:spcPts val="0"/>
              </a:spcBef>
              <a:buChar char="■"/>
            </a:pPr>
            <a:r>
              <a:rPr lang="en"/>
              <a:t>For safety purposes, students must notify Mrs. Hale prior to getting in a vehicle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Special Activities and Field Trips</a:t>
            </a:r>
          </a:p>
        </p:txBody>
      </p:sp>
      <p:sp>
        <p:nvSpPr>
          <p:cNvPr id="196" name="Shape 196"/>
          <p:cNvSpPr txBox="1">
            <a:spLocks noGrp="1"/>
          </p:cNvSpPr>
          <p:nvPr>
            <p:ph type="body" idx="1"/>
          </p:nvPr>
        </p:nvSpPr>
        <p:spPr>
          <a:xfrm>
            <a:off x="329609" y="996927"/>
            <a:ext cx="8357191" cy="3928922"/>
          </a:xfrm>
          <a:prstGeom prst="rect">
            <a:avLst/>
          </a:prstGeom>
        </p:spPr>
        <p:txBody>
          <a:bodyPr lIns="91425" tIns="91425" rIns="91425" bIns="91425" anchor="t" anchorCtr="0">
            <a:noAutofit/>
          </a:bodyPr>
          <a:lstStyle/>
          <a:p>
            <a:pPr lvl="0" rtl="0">
              <a:spcBef>
                <a:spcPts val="0"/>
              </a:spcBef>
              <a:buNone/>
            </a:pPr>
            <a:r>
              <a:rPr lang="en" sz="2400" dirty="0">
                <a:latin typeface="Calibri"/>
                <a:ea typeface="Calibri"/>
                <a:cs typeface="Calibri"/>
                <a:sym typeface="Calibri"/>
              </a:rPr>
              <a:t>September -- </a:t>
            </a:r>
          </a:p>
          <a:p>
            <a:pPr lvl="0" rtl="0">
              <a:spcBef>
                <a:spcPts val="0"/>
              </a:spcBef>
              <a:buNone/>
            </a:pPr>
            <a:r>
              <a:rPr lang="en" sz="2400" dirty="0">
                <a:latin typeface="Calibri"/>
                <a:ea typeface="Calibri"/>
                <a:cs typeface="Calibri"/>
                <a:sym typeface="Calibri"/>
              </a:rPr>
              <a:t>October -- PLES 5K</a:t>
            </a:r>
          </a:p>
          <a:p>
            <a:pPr lvl="0" rtl="0">
              <a:spcBef>
                <a:spcPts val="0"/>
              </a:spcBef>
              <a:buNone/>
            </a:pPr>
            <a:r>
              <a:rPr lang="en" sz="2400" dirty="0">
                <a:latin typeface="Calibri"/>
                <a:ea typeface="Calibri"/>
                <a:cs typeface="Calibri"/>
                <a:sym typeface="Calibri"/>
              </a:rPr>
              <a:t>November -- Turkey Trot -- Conferences</a:t>
            </a:r>
          </a:p>
          <a:p>
            <a:pPr lvl="0" rtl="0">
              <a:spcBef>
                <a:spcPts val="0"/>
              </a:spcBef>
              <a:buNone/>
            </a:pPr>
            <a:r>
              <a:rPr lang="en" sz="2400" dirty="0">
                <a:latin typeface="Calibri"/>
                <a:ea typeface="Calibri"/>
                <a:cs typeface="Calibri"/>
                <a:sym typeface="Calibri"/>
              </a:rPr>
              <a:t>December -- Gingerbread House Building </a:t>
            </a:r>
          </a:p>
          <a:p>
            <a:pPr lvl="0" rtl="0">
              <a:spcBef>
                <a:spcPts val="0"/>
              </a:spcBef>
              <a:buNone/>
            </a:pPr>
            <a:r>
              <a:rPr lang="en" sz="2400" dirty="0">
                <a:latin typeface="Calibri"/>
                <a:ea typeface="Calibri"/>
                <a:cs typeface="Calibri"/>
                <a:sym typeface="Calibri"/>
              </a:rPr>
              <a:t>January --  Field Trip, Monster Mini Golf Field Trip</a:t>
            </a:r>
          </a:p>
          <a:p>
            <a:pPr lvl="0" rtl="0">
              <a:spcBef>
                <a:spcPts val="0"/>
              </a:spcBef>
              <a:buNone/>
            </a:pPr>
            <a:r>
              <a:rPr lang="en" sz="2400" dirty="0">
                <a:latin typeface="Calibri"/>
                <a:ea typeface="Calibri"/>
                <a:cs typeface="Calibri"/>
                <a:sym typeface="Calibri"/>
              </a:rPr>
              <a:t>February -- </a:t>
            </a:r>
          </a:p>
          <a:p>
            <a:pPr lvl="0" rtl="0">
              <a:spcBef>
                <a:spcPts val="0"/>
              </a:spcBef>
              <a:buNone/>
            </a:pPr>
            <a:r>
              <a:rPr lang="en" sz="2400" dirty="0">
                <a:latin typeface="Calibri"/>
                <a:ea typeface="Calibri"/>
                <a:cs typeface="Calibri"/>
                <a:sym typeface="Calibri"/>
              </a:rPr>
              <a:t>March -- Field Trip, Theater -- Conferences</a:t>
            </a:r>
          </a:p>
          <a:p>
            <a:pPr lvl="0" rtl="0">
              <a:spcBef>
                <a:spcPts val="0"/>
              </a:spcBef>
              <a:buNone/>
            </a:pPr>
            <a:r>
              <a:rPr lang="en" sz="2400" dirty="0">
                <a:latin typeface="Calibri"/>
                <a:ea typeface="Calibri"/>
                <a:cs typeface="Calibri"/>
                <a:sym typeface="Calibri"/>
              </a:rPr>
              <a:t>April -- </a:t>
            </a:r>
          </a:p>
          <a:p>
            <a:pPr lvl="0" rtl="0">
              <a:spcBef>
                <a:spcPts val="0"/>
              </a:spcBef>
              <a:buNone/>
            </a:pPr>
            <a:r>
              <a:rPr lang="en" sz="2400" dirty="0">
                <a:latin typeface="Calibri"/>
                <a:ea typeface="Calibri"/>
                <a:cs typeface="Calibri"/>
                <a:sym typeface="Calibri"/>
              </a:rPr>
              <a:t>May -- </a:t>
            </a:r>
          </a:p>
          <a:p>
            <a:pPr lvl="0">
              <a:spcBef>
                <a:spcPts val="0"/>
              </a:spcBef>
              <a:buNone/>
            </a:pPr>
            <a:r>
              <a:rPr lang="en" sz="2400" dirty="0">
                <a:latin typeface="Calibri"/>
                <a:ea typeface="Calibri"/>
                <a:cs typeface="Calibri"/>
                <a:sym typeface="Calibri"/>
              </a:rPr>
              <a:t>June -- </a:t>
            </a:r>
            <a:r>
              <a:rPr lang="en" sz="2000" dirty="0">
                <a:latin typeface="Calibri"/>
                <a:ea typeface="Calibri"/>
                <a:cs typeface="Calibri"/>
                <a:sym typeface="Calibri"/>
              </a:rPr>
              <a:t>Field Day -- The Grammy’s &amp; Field Trip -- Lake Elkhorn Nature Walk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Third Grade Team </a:t>
            </a:r>
          </a:p>
        </p:txBody>
      </p:sp>
      <p:graphicFrame>
        <p:nvGraphicFramePr>
          <p:cNvPr id="89" name="Shape 89"/>
          <p:cNvGraphicFramePr/>
          <p:nvPr/>
        </p:nvGraphicFramePr>
        <p:xfrm>
          <a:off x="952500" y="1481400"/>
          <a:ext cx="7299600" cy="2570375"/>
        </p:xfrm>
        <a:graphic>
          <a:graphicData uri="http://schemas.openxmlformats.org/drawingml/2006/table">
            <a:tbl>
              <a:tblPr>
                <a:noFill/>
                <a:tableStyleId>{071C7593-E97E-4FD0-A850-4DF7127FDC63}</a:tableStyleId>
              </a:tblPr>
              <a:tblGrid>
                <a:gridCol w="3649800"/>
                <a:gridCol w="3649800"/>
              </a:tblGrid>
              <a:tr h="631850">
                <a:tc>
                  <a:txBody>
                    <a:bodyPr/>
                    <a:lstStyle/>
                    <a:p>
                      <a:pPr lvl="0">
                        <a:spcBef>
                          <a:spcPts val="0"/>
                        </a:spcBef>
                        <a:buNone/>
                      </a:pPr>
                      <a:r>
                        <a:rPr lang="en" sz="1800">
                          <a:latin typeface="Calibri"/>
                          <a:ea typeface="Calibri"/>
                          <a:cs typeface="Calibri"/>
                          <a:sym typeface="Calibri"/>
                        </a:rPr>
                        <a:t>ELA/Social Studies </a:t>
                      </a:r>
                    </a:p>
                  </a:txBody>
                  <a:tcPr marL="91425" marR="91425" marT="91425" marB="91425"/>
                </a:tc>
                <a:tc>
                  <a:txBody>
                    <a:bodyPr/>
                    <a:lstStyle/>
                    <a:p>
                      <a:pPr lvl="0">
                        <a:spcBef>
                          <a:spcPts val="0"/>
                        </a:spcBef>
                        <a:buNone/>
                      </a:pPr>
                      <a:r>
                        <a:rPr lang="en" sz="1800">
                          <a:latin typeface="Calibri"/>
                          <a:ea typeface="Calibri"/>
                          <a:cs typeface="Calibri"/>
                          <a:sym typeface="Calibri"/>
                        </a:rPr>
                        <a:t>Math/Science</a:t>
                      </a:r>
                    </a:p>
                  </a:txBody>
                  <a:tcPr marL="91425" marR="91425" marT="91425" marB="91425"/>
                </a:tc>
              </a:tr>
              <a:tr h="1306675">
                <a:tc>
                  <a:txBody>
                    <a:bodyPr/>
                    <a:lstStyle/>
                    <a:p>
                      <a:pPr lvl="0">
                        <a:spcBef>
                          <a:spcPts val="0"/>
                        </a:spcBef>
                        <a:buNone/>
                      </a:pPr>
                      <a:r>
                        <a:rPr lang="en" sz="1800">
                          <a:latin typeface="Calibri"/>
                          <a:ea typeface="Calibri"/>
                          <a:cs typeface="Calibri"/>
                          <a:sym typeface="Calibri"/>
                        </a:rPr>
                        <a:t>Sarah McCann </a:t>
                      </a:r>
                    </a:p>
                    <a:p>
                      <a:pPr lvl="0" rtl="0">
                        <a:spcBef>
                          <a:spcPts val="0"/>
                        </a:spcBef>
                        <a:buNone/>
                      </a:pPr>
                      <a:r>
                        <a:rPr lang="en" sz="1800">
                          <a:latin typeface="Calibri"/>
                          <a:ea typeface="Calibri"/>
                          <a:cs typeface="Calibri"/>
                          <a:sym typeface="Calibri"/>
                        </a:rPr>
                        <a:t>                 *Melanie Mahoney</a:t>
                      </a:r>
                    </a:p>
                    <a:p>
                      <a:pPr lvl="0">
                        <a:spcBef>
                          <a:spcPts val="0"/>
                        </a:spcBef>
                        <a:buNone/>
                      </a:pPr>
                      <a:r>
                        <a:rPr lang="en" sz="1800">
                          <a:latin typeface="Calibri"/>
                          <a:ea typeface="Calibri"/>
                          <a:cs typeface="Calibri"/>
                          <a:sym typeface="Calibri"/>
                        </a:rPr>
                        <a:t>Jeanette Smith </a:t>
                      </a:r>
                    </a:p>
                  </a:txBody>
                  <a:tcPr marL="91425" marR="91425" marT="91425" marB="91425"/>
                </a:tc>
                <a:tc>
                  <a:txBody>
                    <a:bodyPr/>
                    <a:lstStyle/>
                    <a:p>
                      <a:pPr lvl="0" rtl="0">
                        <a:spcBef>
                          <a:spcPts val="0"/>
                        </a:spcBef>
                        <a:buNone/>
                      </a:pPr>
                      <a:r>
                        <a:rPr lang="en" sz="1800">
                          <a:latin typeface="Calibri"/>
                          <a:ea typeface="Calibri"/>
                          <a:cs typeface="Calibri"/>
                          <a:sym typeface="Calibri"/>
                        </a:rPr>
                        <a:t>Gretchen Gray</a:t>
                      </a:r>
                    </a:p>
                    <a:p>
                      <a:pPr lvl="0">
                        <a:spcBef>
                          <a:spcPts val="0"/>
                        </a:spcBef>
                        <a:buNone/>
                      </a:pPr>
                      <a:r>
                        <a:rPr lang="en" sz="1800">
                          <a:latin typeface="Calibri"/>
                          <a:ea typeface="Calibri"/>
                          <a:cs typeface="Calibri"/>
                          <a:sym typeface="Calibri"/>
                        </a:rPr>
                        <a:t>Meghan Bennett</a:t>
                      </a:r>
                    </a:p>
                  </a:txBody>
                  <a:tcPr marL="91425" marR="91425" marT="91425" marB="91425"/>
                </a:tc>
              </a:tr>
              <a:tr h="631850">
                <a:tc gridSpan="2">
                  <a:txBody>
                    <a:bodyPr/>
                    <a:lstStyle/>
                    <a:p>
                      <a:pPr lvl="0">
                        <a:spcBef>
                          <a:spcPts val="0"/>
                        </a:spcBef>
                        <a:buNone/>
                      </a:pPr>
                      <a:r>
                        <a:rPr lang="en" sz="1800">
                          <a:latin typeface="Calibri"/>
                          <a:ea typeface="Calibri"/>
                          <a:cs typeface="Calibri"/>
                          <a:sym typeface="Calibri"/>
                        </a:rPr>
                        <a:t>Para-Educator: Juli Hale</a:t>
                      </a:r>
                    </a:p>
                  </a:txBody>
                  <a:tcPr marL="91425" marR="91425" marT="91425" marB="91425"/>
                </a:tc>
                <a:tc hMerge="1">
                  <a:txBody>
                    <a:bodyPr/>
                    <a:lstStyle/>
                    <a:p>
                      <a:endParaRPr lang="en-US"/>
                    </a:p>
                  </a:txBody>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latin typeface="Cambria"/>
                <a:ea typeface="Cambria"/>
                <a:cs typeface="Cambria"/>
                <a:sym typeface="Cambria"/>
              </a:rPr>
              <a:t>What does math look like each day?</a:t>
            </a:r>
          </a:p>
        </p:txBody>
      </p:sp>
      <p:sp>
        <p:nvSpPr>
          <p:cNvPr id="202" name="Shape 202"/>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lvl="0">
              <a:lnSpc>
                <a:spcPct val="120000"/>
              </a:lnSpc>
              <a:spcBef>
                <a:spcPts val="0"/>
              </a:spcBef>
              <a:buNone/>
            </a:pPr>
            <a:r>
              <a:rPr lang="en" sz="3200">
                <a:solidFill>
                  <a:srgbClr val="000000"/>
                </a:solidFill>
                <a:latin typeface="Cambria"/>
                <a:ea typeface="Cambria"/>
                <a:cs typeface="Cambria"/>
                <a:sym typeface="Cambria"/>
              </a:rPr>
              <a:t>•75 minutes daily</a:t>
            </a:r>
          </a:p>
          <a:p>
            <a:pPr lvl="0">
              <a:lnSpc>
                <a:spcPct val="120000"/>
              </a:lnSpc>
              <a:spcBef>
                <a:spcPts val="0"/>
              </a:spcBef>
              <a:buNone/>
            </a:pPr>
            <a:r>
              <a:rPr lang="en" sz="3200">
                <a:solidFill>
                  <a:srgbClr val="000000"/>
                </a:solidFill>
                <a:latin typeface="Cambria"/>
                <a:ea typeface="Cambria"/>
                <a:cs typeface="Cambria"/>
                <a:sym typeface="Cambria"/>
              </a:rPr>
              <a:t>•Begins with a high-quality number routine</a:t>
            </a:r>
          </a:p>
          <a:p>
            <a:pPr lvl="0">
              <a:lnSpc>
                <a:spcPct val="120000"/>
              </a:lnSpc>
              <a:spcBef>
                <a:spcPts val="0"/>
              </a:spcBef>
              <a:buNone/>
            </a:pPr>
            <a:r>
              <a:rPr lang="en" sz="3200">
                <a:solidFill>
                  <a:srgbClr val="000000"/>
                </a:solidFill>
                <a:latin typeface="Cambria"/>
                <a:ea typeface="Cambria"/>
                <a:cs typeface="Cambria"/>
                <a:sym typeface="Cambria"/>
              </a:rPr>
              <a:t>•Standards based instruction: high quality tasks, variety of representations, purposeful questions, and student discourse</a:t>
            </a:r>
          </a:p>
          <a:p>
            <a:pPr lvl="0">
              <a:lnSpc>
                <a:spcPct val="120000"/>
              </a:lnSpc>
              <a:spcBef>
                <a:spcPts val="0"/>
              </a:spcBef>
              <a:buNone/>
            </a:pPr>
            <a:r>
              <a:rPr lang="en" sz="3200">
                <a:solidFill>
                  <a:srgbClr val="000000"/>
                </a:solidFill>
                <a:latin typeface="Cambria"/>
                <a:ea typeface="Cambria"/>
                <a:cs typeface="Cambria"/>
                <a:sym typeface="Cambria"/>
              </a:rPr>
              <a:t>•Closure everyday</a:t>
            </a:r>
          </a:p>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lgn="ctr">
              <a:spcBef>
                <a:spcPts val="0"/>
              </a:spcBef>
              <a:buNone/>
            </a:pPr>
            <a:r>
              <a:rPr lang="en"/>
              <a:t>Balanced Instruction</a:t>
            </a:r>
          </a:p>
        </p:txBody>
      </p:sp>
      <p:pic>
        <p:nvPicPr>
          <p:cNvPr id="208" name="Shape 208"/>
          <p:cNvPicPr preferRelativeResize="0"/>
          <p:nvPr/>
        </p:nvPicPr>
        <p:blipFill>
          <a:blip r:embed="rId3">
            <a:alphaModFix/>
          </a:blip>
          <a:stretch>
            <a:fillRect/>
          </a:stretch>
        </p:blipFill>
        <p:spPr>
          <a:xfrm>
            <a:off x="2486025" y="1200150"/>
            <a:ext cx="4171950" cy="3609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What will Our Students Learn?</a:t>
            </a:r>
          </a:p>
        </p:txBody>
      </p:sp>
      <p:sp>
        <p:nvSpPr>
          <p:cNvPr id="214" name="Shape 214"/>
          <p:cNvSpPr txBox="1">
            <a:spLocks noGrp="1"/>
          </p:cNvSpPr>
          <p:nvPr>
            <p:ph type="body" idx="1"/>
          </p:nvPr>
        </p:nvSpPr>
        <p:spPr>
          <a:xfrm>
            <a:off x="457200" y="936250"/>
            <a:ext cx="8229600" cy="3989700"/>
          </a:xfrm>
          <a:prstGeom prst="rect">
            <a:avLst/>
          </a:prstGeom>
        </p:spPr>
        <p:txBody>
          <a:bodyPr lIns="91425" tIns="91425" rIns="91425" bIns="91425" anchor="t" anchorCtr="0">
            <a:noAutofit/>
          </a:bodyPr>
          <a:lstStyle/>
          <a:p>
            <a:pPr marL="457200" lvl="0" indent="-228600" rtl="0">
              <a:spcBef>
                <a:spcPts val="0"/>
              </a:spcBef>
              <a:buFont typeface="Calibri"/>
            </a:pPr>
            <a:r>
              <a:rPr lang="en">
                <a:latin typeface="Calibri"/>
                <a:ea typeface="Calibri"/>
                <a:cs typeface="Calibri"/>
                <a:sym typeface="Calibri"/>
              </a:rPr>
              <a:t>Place Value</a:t>
            </a:r>
          </a:p>
          <a:p>
            <a:pPr marL="457200" lvl="0" indent="-228600" rtl="0">
              <a:spcBef>
                <a:spcPts val="0"/>
              </a:spcBef>
              <a:buFont typeface="Calibri"/>
            </a:pPr>
            <a:r>
              <a:rPr lang="en">
                <a:latin typeface="Calibri"/>
                <a:ea typeface="Calibri"/>
                <a:cs typeface="Calibri"/>
                <a:sym typeface="Calibri"/>
              </a:rPr>
              <a:t>Solidify Addition and Subtraction</a:t>
            </a:r>
          </a:p>
          <a:p>
            <a:pPr marL="914400" lvl="1" indent="-228600" rtl="0">
              <a:spcBef>
                <a:spcPts val="0"/>
              </a:spcBef>
              <a:buFont typeface="Calibri"/>
            </a:pPr>
            <a:r>
              <a:rPr lang="en" i="1">
                <a:latin typeface="Calibri"/>
                <a:ea typeface="Calibri"/>
                <a:cs typeface="Calibri"/>
                <a:sym typeface="Calibri"/>
              </a:rPr>
              <a:t>3rd Grade Math -- Standard Algorithm not Required</a:t>
            </a:r>
          </a:p>
          <a:p>
            <a:pPr marL="914400" lvl="1" indent="-228600" rtl="0">
              <a:spcBef>
                <a:spcPts val="0"/>
              </a:spcBef>
              <a:buFont typeface="Calibri"/>
            </a:pPr>
            <a:r>
              <a:rPr lang="en" i="1">
                <a:latin typeface="Calibri"/>
                <a:ea typeface="Calibri"/>
                <a:cs typeface="Calibri"/>
                <a:sym typeface="Calibri"/>
              </a:rPr>
              <a:t>4th Grade Math -- Standard Algorithm Required</a:t>
            </a:r>
          </a:p>
          <a:p>
            <a:pPr marL="457200" lvl="0" indent="-228600" rtl="0">
              <a:spcBef>
                <a:spcPts val="0"/>
              </a:spcBef>
              <a:buFont typeface="Calibri"/>
            </a:pPr>
            <a:r>
              <a:rPr lang="en">
                <a:latin typeface="Calibri"/>
                <a:ea typeface="Calibri"/>
                <a:cs typeface="Calibri"/>
                <a:sym typeface="Calibri"/>
              </a:rPr>
              <a:t>Learn Multiplication and Division</a:t>
            </a:r>
          </a:p>
          <a:p>
            <a:pPr marL="457200" lvl="0" indent="-228600" rtl="0">
              <a:spcBef>
                <a:spcPts val="0"/>
              </a:spcBef>
              <a:buFont typeface="Calibri"/>
            </a:pPr>
            <a:r>
              <a:rPr lang="en">
                <a:latin typeface="Calibri"/>
                <a:ea typeface="Calibri"/>
                <a:cs typeface="Calibri"/>
                <a:sym typeface="Calibri"/>
              </a:rPr>
              <a:t>Fractions</a:t>
            </a:r>
          </a:p>
          <a:p>
            <a:pPr marL="457200" lvl="0" indent="-228600" rtl="0">
              <a:spcBef>
                <a:spcPts val="0"/>
              </a:spcBef>
              <a:buFont typeface="Calibri"/>
            </a:pPr>
            <a:r>
              <a:rPr lang="en">
                <a:latin typeface="Calibri"/>
                <a:ea typeface="Calibri"/>
                <a:cs typeface="Calibri"/>
                <a:sym typeface="Calibri"/>
              </a:rPr>
              <a:t>Elapsed Time</a:t>
            </a:r>
          </a:p>
          <a:p>
            <a:pPr marL="457200" lvl="0" indent="-228600" rtl="0">
              <a:spcBef>
                <a:spcPts val="0"/>
              </a:spcBef>
              <a:buFont typeface="Calibri"/>
            </a:pPr>
            <a:r>
              <a:rPr lang="en">
                <a:latin typeface="Calibri"/>
                <a:ea typeface="Calibri"/>
                <a:cs typeface="Calibri"/>
                <a:sym typeface="Calibri"/>
              </a:rPr>
              <a:t>Area and Perimeter</a:t>
            </a:r>
          </a:p>
          <a:p>
            <a:pPr marL="457200" lvl="0" indent="-228600">
              <a:spcBef>
                <a:spcPts val="0"/>
              </a:spcBef>
              <a:buFont typeface="Calibri"/>
            </a:pPr>
            <a:r>
              <a:rPr lang="en">
                <a:latin typeface="Calibri"/>
                <a:ea typeface="Calibri"/>
                <a:cs typeface="Calibri"/>
                <a:sym typeface="Calibri"/>
              </a:rPr>
              <a:t>Attributes of Shapes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Basic Facts</a:t>
            </a:r>
          </a:p>
        </p:txBody>
      </p:sp>
      <p:sp>
        <p:nvSpPr>
          <p:cNvPr id="220" name="Shape 220"/>
          <p:cNvSpPr txBox="1">
            <a:spLocks noGrp="1"/>
          </p:cNvSpPr>
          <p:nvPr>
            <p:ph type="body" idx="1"/>
          </p:nvPr>
        </p:nvSpPr>
        <p:spPr>
          <a:xfrm>
            <a:off x="457200" y="948100"/>
            <a:ext cx="8229600" cy="3938100"/>
          </a:xfrm>
          <a:prstGeom prst="rect">
            <a:avLst/>
          </a:prstGeom>
        </p:spPr>
        <p:txBody>
          <a:bodyPr lIns="91425" tIns="91425" rIns="91425" bIns="91425" anchor="t" anchorCtr="0">
            <a:noAutofit/>
          </a:bodyPr>
          <a:lstStyle/>
          <a:p>
            <a:pPr lvl="0" rtl="0">
              <a:spcBef>
                <a:spcPts val="0"/>
              </a:spcBef>
              <a:buNone/>
            </a:pPr>
            <a:r>
              <a:rPr lang="en" sz="2400" dirty="0">
                <a:latin typeface="Calibri"/>
                <a:ea typeface="Calibri"/>
                <a:cs typeface="Calibri"/>
                <a:sym typeface="Calibri"/>
              </a:rPr>
              <a:t>Students will learn ALL basic facts for multiplication and division. </a:t>
            </a:r>
          </a:p>
          <a:p>
            <a:pPr marL="457200" lvl="0" indent="-381000" rtl="0">
              <a:spcBef>
                <a:spcPts val="0"/>
              </a:spcBef>
              <a:buSzPct val="100000"/>
              <a:buFont typeface="Calibri"/>
            </a:pPr>
            <a:r>
              <a:rPr lang="en" sz="2400" dirty="0">
                <a:latin typeface="Calibri"/>
                <a:ea typeface="Calibri"/>
                <a:cs typeface="Calibri"/>
                <a:sym typeface="Calibri"/>
              </a:rPr>
              <a:t>September/October: 2’s, 5’s, 10’s</a:t>
            </a:r>
          </a:p>
          <a:p>
            <a:pPr marL="457200" lvl="0" indent="-381000" rtl="0">
              <a:spcBef>
                <a:spcPts val="0"/>
              </a:spcBef>
              <a:buSzPct val="100000"/>
              <a:buFont typeface="Calibri"/>
            </a:pPr>
            <a:r>
              <a:rPr lang="en" sz="2400" dirty="0">
                <a:latin typeface="Calibri"/>
                <a:ea typeface="Calibri"/>
                <a:cs typeface="Calibri"/>
                <a:sym typeface="Calibri"/>
              </a:rPr>
              <a:t>November/December: 0’s, 1’s, 3’s</a:t>
            </a:r>
          </a:p>
          <a:p>
            <a:pPr marL="457200" lvl="0" indent="-381000" rtl="0">
              <a:spcBef>
                <a:spcPts val="0"/>
              </a:spcBef>
              <a:buSzPct val="100000"/>
              <a:buFont typeface="Calibri"/>
            </a:pPr>
            <a:r>
              <a:rPr lang="en" sz="2400" dirty="0">
                <a:latin typeface="Calibri"/>
                <a:ea typeface="Calibri"/>
                <a:cs typeface="Calibri"/>
                <a:sym typeface="Calibri"/>
              </a:rPr>
              <a:t>January/February: Review of what we’ve learned</a:t>
            </a:r>
          </a:p>
          <a:p>
            <a:pPr marL="457200" lvl="0" indent="-381000" rtl="0">
              <a:spcBef>
                <a:spcPts val="0"/>
              </a:spcBef>
              <a:buSzPct val="100000"/>
              <a:buFont typeface="Calibri"/>
            </a:pPr>
            <a:r>
              <a:rPr lang="en" sz="2400" dirty="0">
                <a:latin typeface="Calibri"/>
                <a:ea typeface="Calibri"/>
                <a:cs typeface="Calibri"/>
                <a:sym typeface="Calibri"/>
              </a:rPr>
              <a:t>March/April: 6’s, 9’s</a:t>
            </a:r>
          </a:p>
          <a:p>
            <a:pPr marL="457200" lvl="0" indent="-381000" rtl="0">
              <a:spcBef>
                <a:spcPts val="0"/>
              </a:spcBef>
              <a:buSzPct val="100000"/>
              <a:buFont typeface="Calibri"/>
            </a:pPr>
            <a:r>
              <a:rPr lang="en" sz="2400" dirty="0">
                <a:latin typeface="Calibri"/>
                <a:ea typeface="Calibri"/>
                <a:cs typeface="Calibri"/>
                <a:sym typeface="Calibri"/>
              </a:rPr>
              <a:t>May/June: 4’s, 7’s, 8’s </a:t>
            </a:r>
          </a:p>
          <a:p>
            <a:pPr lvl="0" algn="ctr" rtl="0">
              <a:spcBef>
                <a:spcPts val="0"/>
              </a:spcBef>
              <a:buNone/>
            </a:pPr>
            <a:r>
              <a:rPr lang="en" sz="2400" dirty="0">
                <a:latin typeface="Calibri"/>
                <a:ea typeface="Calibri"/>
                <a:cs typeface="Calibri"/>
                <a:sym typeface="Calibri"/>
              </a:rPr>
              <a:t>Once students learn all multiplication and division facts fluently, they can earn a Fast Fact Falcon shirt!</a:t>
            </a:r>
          </a:p>
          <a:p>
            <a:pPr lvl="0" algn="ctr">
              <a:spcBef>
                <a:spcPts val="0"/>
              </a:spcBef>
              <a:buNone/>
            </a:pPr>
            <a:r>
              <a:rPr lang="en" sz="2400" dirty="0">
                <a:solidFill>
                  <a:schemeClr val="bg2"/>
                </a:solidFill>
                <a:latin typeface="Calibri"/>
                <a:ea typeface="Calibri"/>
                <a:cs typeface="Calibri"/>
                <a:sym typeface="Calibri"/>
              </a:rPr>
              <a:t>J</a:t>
            </a:r>
            <a:r>
              <a:rPr lang="en" sz="2400" dirty="0">
                <a:solidFill>
                  <a:srgbClr val="980000"/>
                </a:solidFill>
                <a:latin typeface="Calibri"/>
                <a:ea typeface="Calibri"/>
                <a:cs typeface="Calibri"/>
                <a:sym typeface="Calibri"/>
              </a:rPr>
              <a:t>oin us on Wednesday, October 19th from 6:30 -- 8:00 for our Basic Fact Night!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Math Homework</a:t>
            </a:r>
          </a:p>
        </p:txBody>
      </p:sp>
      <p:sp>
        <p:nvSpPr>
          <p:cNvPr id="226" name="Shape 22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SzPct val="100000"/>
              <a:buFont typeface="Calibri"/>
            </a:pPr>
            <a:r>
              <a:rPr lang="en" sz="1800">
                <a:latin typeface="Calibri"/>
                <a:ea typeface="Calibri"/>
                <a:cs typeface="Calibri"/>
                <a:sym typeface="Calibri"/>
              </a:rPr>
              <a:t>The purpose of homework at this age is to practice already learned skills. Also, the “habit”.</a:t>
            </a:r>
          </a:p>
          <a:p>
            <a:pPr lvl="0" rtl="0">
              <a:spcBef>
                <a:spcPts val="0"/>
              </a:spcBef>
              <a:buNone/>
            </a:pPr>
            <a:endParaRPr sz="1800">
              <a:latin typeface="Calibri"/>
              <a:ea typeface="Calibri"/>
              <a:cs typeface="Calibri"/>
              <a:sym typeface="Calibri"/>
            </a:endParaRPr>
          </a:p>
          <a:p>
            <a:pPr marL="457200" lvl="0" indent="-342900" rtl="0">
              <a:spcBef>
                <a:spcPts val="0"/>
              </a:spcBef>
              <a:buSzPct val="100000"/>
              <a:buFont typeface="Calibri"/>
            </a:pPr>
            <a:r>
              <a:rPr lang="en" sz="1800">
                <a:latin typeface="Calibri"/>
                <a:ea typeface="Calibri"/>
                <a:cs typeface="Calibri"/>
                <a:sym typeface="Calibri"/>
              </a:rPr>
              <a:t>Your child will receive math homework </a:t>
            </a:r>
          </a:p>
          <a:p>
            <a:pPr lvl="0" indent="457200" rtl="0">
              <a:spcBef>
                <a:spcPts val="0"/>
              </a:spcBef>
              <a:buNone/>
            </a:pPr>
            <a:r>
              <a:rPr lang="en" sz="1800">
                <a:latin typeface="Calibri"/>
                <a:ea typeface="Calibri"/>
                <a:cs typeface="Calibri"/>
                <a:sym typeface="Calibri"/>
              </a:rPr>
              <a:t>Monday -- Thursday </a:t>
            </a:r>
          </a:p>
          <a:p>
            <a:pPr lvl="0" indent="457200" rtl="0">
              <a:spcBef>
                <a:spcPts val="0"/>
              </a:spcBef>
              <a:buNone/>
            </a:pPr>
            <a:endParaRPr sz="1800">
              <a:latin typeface="Calibri"/>
              <a:ea typeface="Calibri"/>
              <a:cs typeface="Calibri"/>
              <a:sym typeface="Calibri"/>
            </a:endParaRPr>
          </a:p>
          <a:p>
            <a:pPr marL="457200" lvl="0" indent="-342900" rtl="0">
              <a:spcBef>
                <a:spcPts val="0"/>
              </a:spcBef>
              <a:buSzPct val="100000"/>
              <a:buFont typeface="Calibri"/>
            </a:pPr>
            <a:r>
              <a:rPr lang="en" sz="1800">
                <a:latin typeface="Calibri"/>
                <a:ea typeface="Calibri"/>
                <a:cs typeface="Calibri"/>
                <a:sym typeface="Calibri"/>
              </a:rPr>
              <a:t>Two nights each week: CC Review Homework</a:t>
            </a:r>
          </a:p>
          <a:p>
            <a:pPr marL="457200" lvl="0" indent="-342900" rtl="0">
              <a:spcBef>
                <a:spcPts val="0"/>
              </a:spcBef>
              <a:buSzPct val="100000"/>
              <a:buFont typeface="Calibri"/>
            </a:pPr>
            <a:r>
              <a:rPr lang="en" sz="1800">
                <a:latin typeface="Calibri"/>
                <a:ea typeface="Calibri"/>
                <a:cs typeface="Calibri"/>
                <a:sym typeface="Calibri"/>
              </a:rPr>
              <a:t>Two nights each week: Current Skill Practice</a:t>
            </a:r>
          </a:p>
          <a:p>
            <a:pPr lvl="0" rtl="0">
              <a:spcBef>
                <a:spcPts val="0"/>
              </a:spcBef>
              <a:buNone/>
            </a:pPr>
            <a:endParaRPr sz="1800">
              <a:latin typeface="Calibri"/>
              <a:ea typeface="Calibri"/>
              <a:cs typeface="Calibri"/>
              <a:sym typeface="Calibri"/>
            </a:endParaRPr>
          </a:p>
          <a:p>
            <a:pPr marL="457200" lvl="0" indent="-342900">
              <a:spcBef>
                <a:spcPts val="0"/>
              </a:spcBef>
              <a:buSzPct val="100000"/>
              <a:buFont typeface="Calibri"/>
            </a:pPr>
            <a:r>
              <a:rPr lang="en" sz="1800">
                <a:latin typeface="Calibri"/>
                <a:ea typeface="Calibri"/>
                <a:cs typeface="Calibri"/>
                <a:sym typeface="Calibri"/>
              </a:rPr>
              <a:t>Selected skill practice homeworks are intended to be completed independently.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lgn="ctr">
              <a:spcBef>
                <a:spcPts val="0"/>
              </a:spcBef>
              <a:buNone/>
            </a:pPr>
            <a:r>
              <a:rPr lang="en" sz="3000" b="0">
                <a:solidFill>
                  <a:srgbClr val="000000"/>
                </a:solidFill>
                <a:latin typeface="Calibri"/>
                <a:ea typeface="Calibri"/>
                <a:cs typeface="Calibri"/>
                <a:sym typeface="Calibri"/>
              </a:rPr>
              <a:t>Family &amp; Community Information on Canvas </a:t>
            </a:r>
          </a:p>
        </p:txBody>
      </p:sp>
      <p:pic>
        <p:nvPicPr>
          <p:cNvPr id="232" name="Shape 232"/>
          <p:cNvPicPr preferRelativeResize="0"/>
          <p:nvPr/>
        </p:nvPicPr>
        <p:blipFill>
          <a:blip r:embed="rId3">
            <a:alphaModFix/>
          </a:blip>
          <a:stretch>
            <a:fillRect/>
          </a:stretch>
        </p:blipFill>
        <p:spPr>
          <a:xfrm>
            <a:off x="2526301" y="1130175"/>
            <a:ext cx="4091402" cy="37256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latin typeface="Calibri"/>
                <a:ea typeface="Calibri"/>
                <a:cs typeface="Calibri"/>
                <a:sym typeface="Calibri"/>
              </a:rPr>
              <a:t>Next Generation Science Standards</a:t>
            </a:r>
          </a:p>
        </p:txBody>
      </p:sp>
      <p:sp>
        <p:nvSpPr>
          <p:cNvPr id="238" name="Shape 2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lnSpc>
                <a:spcPct val="115000"/>
              </a:lnSpc>
              <a:spcBef>
                <a:spcPts val="800"/>
              </a:spcBef>
              <a:buNone/>
            </a:pPr>
            <a:r>
              <a:rPr lang="en" sz="1800">
                <a:solidFill>
                  <a:srgbClr val="000000"/>
                </a:solidFill>
                <a:latin typeface="Calibri"/>
                <a:ea typeface="Calibri"/>
                <a:cs typeface="Calibri"/>
                <a:sym typeface="Calibri"/>
              </a:rPr>
              <a:t>Quarter 1: </a:t>
            </a:r>
            <a:r>
              <a:rPr lang="en" sz="1800" b="1">
                <a:solidFill>
                  <a:srgbClr val="000000"/>
                </a:solidFill>
                <a:latin typeface="Calibri"/>
                <a:ea typeface="Calibri"/>
                <a:cs typeface="Calibri"/>
                <a:sym typeface="Calibri"/>
              </a:rPr>
              <a:t>Weather and Climate</a:t>
            </a:r>
          </a:p>
          <a:p>
            <a:pPr lvl="0" rtl="0">
              <a:spcBef>
                <a:spcPts val="0"/>
              </a:spcBef>
              <a:buNone/>
            </a:pPr>
            <a:endParaRPr sz="1800">
              <a:solidFill>
                <a:srgbClr val="000000"/>
              </a:solidFill>
              <a:latin typeface="Calibri"/>
              <a:ea typeface="Calibri"/>
              <a:cs typeface="Calibri"/>
              <a:sym typeface="Calibri"/>
            </a:endParaRPr>
          </a:p>
          <a:p>
            <a:pPr lvl="0" rtl="0">
              <a:lnSpc>
                <a:spcPct val="115000"/>
              </a:lnSpc>
              <a:spcBef>
                <a:spcPts val="800"/>
              </a:spcBef>
              <a:buNone/>
            </a:pPr>
            <a:r>
              <a:rPr lang="en" sz="1800">
                <a:solidFill>
                  <a:srgbClr val="000000"/>
                </a:solidFill>
                <a:latin typeface="Calibri"/>
                <a:ea typeface="Calibri"/>
                <a:cs typeface="Calibri"/>
                <a:sym typeface="Calibri"/>
              </a:rPr>
              <a:t>Quarter 2: </a:t>
            </a:r>
            <a:r>
              <a:rPr lang="en" sz="1800" b="1">
                <a:solidFill>
                  <a:srgbClr val="000000"/>
                </a:solidFill>
                <a:latin typeface="Calibri"/>
                <a:ea typeface="Calibri"/>
                <a:cs typeface="Calibri"/>
                <a:sym typeface="Calibri"/>
              </a:rPr>
              <a:t>Forces and Interactions</a:t>
            </a:r>
          </a:p>
          <a:p>
            <a:pPr lvl="0" rtl="0">
              <a:spcBef>
                <a:spcPts val="0"/>
              </a:spcBef>
              <a:buNone/>
            </a:pPr>
            <a:endParaRPr sz="1800">
              <a:solidFill>
                <a:srgbClr val="000000"/>
              </a:solidFill>
              <a:latin typeface="Calibri"/>
              <a:ea typeface="Calibri"/>
              <a:cs typeface="Calibri"/>
              <a:sym typeface="Calibri"/>
            </a:endParaRPr>
          </a:p>
          <a:p>
            <a:pPr lvl="0" rtl="0">
              <a:lnSpc>
                <a:spcPct val="115000"/>
              </a:lnSpc>
              <a:spcBef>
                <a:spcPts val="700"/>
              </a:spcBef>
              <a:buNone/>
            </a:pPr>
            <a:r>
              <a:rPr lang="en" sz="1800">
                <a:solidFill>
                  <a:srgbClr val="000000"/>
                </a:solidFill>
                <a:latin typeface="Calibri"/>
                <a:ea typeface="Calibri"/>
                <a:cs typeface="Calibri"/>
                <a:sym typeface="Calibri"/>
              </a:rPr>
              <a:t>Quarter 3: </a:t>
            </a:r>
            <a:r>
              <a:rPr lang="en" sz="1800" b="1">
                <a:solidFill>
                  <a:srgbClr val="000000"/>
                </a:solidFill>
                <a:latin typeface="Calibri"/>
                <a:ea typeface="Calibri"/>
                <a:cs typeface="Calibri"/>
                <a:sym typeface="Calibri"/>
              </a:rPr>
              <a:t>Interdependent Relationships in Ecosystems: Plant and Animal Survival</a:t>
            </a:r>
          </a:p>
          <a:p>
            <a:pPr lvl="0" rtl="0">
              <a:spcBef>
                <a:spcPts val="0"/>
              </a:spcBef>
              <a:buNone/>
            </a:pPr>
            <a:endParaRPr sz="1800">
              <a:solidFill>
                <a:srgbClr val="000000"/>
              </a:solidFill>
              <a:latin typeface="Calibri"/>
              <a:ea typeface="Calibri"/>
              <a:cs typeface="Calibri"/>
              <a:sym typeface="Calibri"/>
            </a:endParaRPr>
          </a:p>
          <a:p>
            <a:pPr lvl="0" rtl="0">
              <a:lnSpc>
                <a:spcPct val="115000"/>
              </a:lnSpc>
              <a:spcBef>
                <a:spcPts val="800"/>
              </a:spcBef>
              <a:buNone/>
            </a:pPr>
            <a:r>
              <a:rPr lang="en" sz="1800">
                <a:solidFill>
                  <a:srgbClr val="000000"/>
                </a:solidFill>
                <a:latin typeface="Calibri"/>
                <a:ea typeface="Calibri"/>
                <a:cs typeface="Calibri"/>
                <a:sym typeface="Calibri"/>
              </a:rPr>
              <a:t>Quarter 4: </a:t>
            </a:r>
            <a:r>
              <a:rPr lang="en" sz="1800" b="1">
                <a:solidFill>
                  <a:srgbClr val="000000"/>
                </a:solidFill>
                <a:latin typeface="Calibri"/>
                <a:ea typeface="Calibri"/>
                <a:cs typeface="Calibri"/>
                <a:sym typeface="Calibri"/>
              </a:rPr>
              <a:t>Inheritance and Variation of Traits: Life Cycles and Traits</a:t>
            </a:r>
          </a:p>
          <a:p>
            <a:pPr lvl="0" algn="ctr" rtl="0">
              <a:lnSpc>
                <a:spcPct val="115000"/>
              </a:lnSpc>
              <a:spcBef>
                <a:spcPts val="800"/>
              </a:spcBef>
              <a:buNone/>
            </a:pPr>
            <a:r>
              <a:rPr lang="en" sz="1800" b="1">
                <a:solidFill>
                  <a:srgbClr val="000000"/>
                </a:solidFill>
                <a:latin typeface="Calibri"/>
                <a:ea typeface="Calibri"/>
                <a:cs typeface="Calibri"/>
                <a:sym typeface="Calibri"/>
              </a:rPr>
              <a:t>Each quarter ends with a culminating activity. We will be looking for volunteers to help faciliate these. </a:t>
            </a:r>
          </a:p>
          <a:p>
            <a:pPr lvl="0" rtl="0">
              <a:spcBef>
                <a:spcPts val="0"/>
              </a:spcBef>
              <a:buNone/>
            </a:pPr>
            <a:endParaRPr sz="1100">
              <a:solidFill>
                <a:srgbClr val="000000"/>
              </a:solidFill>
            </a:endParaRPr>
          </a:p>
          <a:p>
            <a:pPr lvl="0" rtl="0">
              <a:spcBef>
                <a:spcPts val="0"/>
              </a:spcBef>
              <a:buNone/>
            </a:pPr>
            <a:endParaRPr sz="1100">
              <a:solidFill>
                <a:srgbClr val="000000"/>
              </a:solidFill>
            </a:endParaRPr>
          </a:p>
          <a:p>
            <a:pPr lvl="0">
              <a:spcBef>
                <a:spcPts val="0"/>
              </a:spcBef>
              <a:buNone/>
            </a:pPr>
            <a:endParaRPr sz="110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Questions?</a:t>
            </a:r>
          </a:p>
        </p:txBody>
      </p:sp>
      <p:sp>
        <p:nvSpPr>
          <p:cNvPr id="244" name="Shape 244"/>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lvl="0" rtl="0">
              <a:spcBef>
                <a:spcPts val="0"/>
              </a:spcBef>
              <a:buNone/>
            </a:pPr>
            <a:r>
              <a:rPr lang="en"/>
              <a:t>Thank you for coming tonight!  We are looking forward to working with you and your children this year!  If you ever have any questions or concerns, please do not hesitate to contact us!</a:t>
            </a:r>
          </a:p>
          <a:p>
            <a:pPr lvl="0" rtl="0">
              <a:spcBef>
                <a:spcPts val="0"/>
              </a:spcBef>
              <a:buNone/>
            </a:pPr>
            <a:endParaRPr/>
          </a:p>
          <a:p>
            <a:pPr lvl="0" rtl="0">
              <a:spcBef>
                <a:spcPts val="0"/>
              </a:spcBef>
              <a:buNone/>
            </a:pPr>
            <a:endParaRPr/>
          </a:p>
          <a:p>
            <a:pPr lvl="0">
              <a:spcBef>
                <a:spcPts val="0"/>
              </a:spcBef>
              <a:buClr>
                <a:schemeClr val="dk1"/>
              </a:buClr>
              <a:buSzPct val="25000"/>
              <a:buFont typeface="Arial"/>
              <a:buNone/>
            </a:pPr>
            <a:r>
              <a:rPr lang="en"/>
              <a:t>Your final session is to inform you about ELA in Mrs. Smith’s room next to art.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a:solidFill>
                  <a:schemeClr val="dk2"/>
                </a:solidFill>
                <a:latin typeface="Arial"/>
                <a:ea typeface="Arial"/>
                <a:cs typeface="Arial"/>
                <a:sym typeface="Arial"/>
              </a:rPr>
              <a:t>ELA Daily Schedule	</a:t>
            </a:r>
          </a:p>
        </p:txBody>
      </p:sp>
      <p:sp>
        <p:nvSpPr>
          <p:cNvPr id="255" name="Shape 255"/>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0" i="0" u="sng" strike="noStrike" cap="none">
                <a:solidFill>
                  <a:schemeClr val="dk1"/>
                </a:solidFill>
                <a:latin typeface="Arial"/>
                <a:ea typeface="Arial"/>
                <a:cs typeface="Arial"/>
                <a:sym typeface="Arial"/>
              </a:rPr>
              <a:t>Reading (75 minutes)</a:t>
            </a:r>
          </a:p>
          <a:p>
            <a:pPr marL="0" marR="0" lvl="0" indent="0" algn="l" rtl="0">
              <a:lnSpc>
                <a:spcPct val="100000"/>
              </a:lnSpc>
              <a:spcBef>
                <a:spcPts val="0"/>
              </a:spcBef>
              <a:spcAft>
                <a:spcPts val="0"/>
              </a:spcAft>
              <a:buClr>
                <a:schemeClr val="dk1"/>
              </a:buClr>
              <a:buSzPct val="25000"/>
              <a:buFont typeface="Arial"/>
              <a:buNone/>
            </a:pPr>
            <a:r>
              <a:rPr lang="en"/>
              <a:t>Readers workshop and small group instruction</a:t>
            </a:r>
          </a:p>
          <a:p>
            <a:pPr marL="0" marR="0" lvl="0" indent="0" algn="l" rtl="0">
              <a:lnSpc>
                <a:spcPct val="100000"/>
              </a:lnSpc>
              <a:spcBef>
                <a:spcPts val="0"/>
              </a:spcBef>
              <a:spcAft>
                <a:spcPts val="0"/>
              </a:spcAft>
              <a:buClr>
                <a:schemeClr val="dk1"/>
              </a:buClr>
              <a:buSzPct val="25000"/>
              <a:buFont typeface="Arial"/>
              <a:buNone/>
            </a:pPr>
            <a:endParaRPr sz="3000" b="0"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 sz="3000" b="0" i="0" u="sng" strike="noStrike" cap="none">
                <a:solidFill>
                  <a:schemeClr val="dk1"/>
                </a:solidFill>
                <a:latin typeface="Arial"/>
                <a:ea typeface="Arial"/>
                <a:cs typeface="Arial"/>
                <a:sym typeface="Arial"/>
              </a:rPr>
              <a:t>Writing/Social Studies (45 minutes)</a:t>
            </a:r>
          </a:p>
          <a:p>
            <a:pPr marL="0" marR="0" lvl="0" indent="0" algn="l" rtl="0">
              <a:lnSpc>
                <a:spcPct val="100000"/>
              </a:lnSpc>
              <a:spcBef>
                <a:spcPts val="0"/>
              </a:spcBef>
              <a:spcAft>
                <a:spcPts val="0"/>
              </a:spcAft>
              <a:buClr>
                <a:schemeClr val="dk1"/>
              </a:buClr>
              <a:buSzPct val="25000"/>
              <a:buFont typeface="Arial"/>
              <a:buNone/>
            </a:pPr>
            <a:r>
              <a:rPr lang="en"/>
              <a:t>Writing stories and opinion pieces</a:t>
            </a:r>
            <a:r>
              <a:rPr lang="en" sz="3000" b="0" i="0" u="none" strike="noStrike" cap="none">
                <a:solidFill>
                  <a:schemeClr val="dk1"/>
                </a:solidFill>
                <a:latin typeface="Arial"/>
                <a:ea typeface="Arial"/>
                <a:cs typeface="Arial"/>
                <a:sym typeface="Aria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rtl="0">
              <a:spcBef>
                <a:spcPts val="0"/>
              </a:spcBef>
              <a:buNone/>
            </a:pPr>
            <a:r>
              <a:rPr lang="en"/>
              <a:t>Our Daily Schedule</a:t>
            </a:r>
          </a:p>
        </p:txBody>
      </p:sp>
      <p:graphicFrame>
        <p:nvGraphicFramePr>
          <p:cNvPr id="95" name="Shape 95"/>
          <p:cNvGraphicFramePr/>
          <p:nvPr/>
        </p:nvGraphicFramePr>
        <p:xfrm>
          <a:off x="952500" y="1402050"/>
          <a:ext cx="7239000" cy="3520380"/>
        </p:xfrm>
        <a:graphic>
          <a:graphicData uri="http://schemas.openxmlformats.org/drawingml/2006/table">
            <a:tbl>
              <a:tblPr>
                <a:noFill/>
                <a:tableStyleId>{071C7593-E97E-4FD0-A850-4DF7127FDC63}</a:tableStyleId>
              </a:tblPr>
              <a:tblGrid>
                <a:gridCol w="3619500"/>
                <a:gridCol w="3619500"/>
              </a:tblGrid>
              <a:tr h="381000">
                <a:tc>
                  <a:txBody>
                    <a:bodyPr/>
                    <a:lstStyle/>
                    <a:p>
                      <a:pPr marL="63500" lvl="0" indent="0" algn="ctr" rtl="0">
                        <a:lnSpc>
                          <a:spcPct val="115000"/>
                        </a:lnSpc>
                        <a:spcBef>
                          <a:spcPts val="0"/>
                        </a:spcBef>
                        <a:buNone/>
                      </a:pPr>
                      <a:r>
                        <a:rPr lang="en" sz="1800" b="1"/>
                        <a:t>Academic Session I</a:t>
                      </a:r>
                    </a:p>
                  </a:txBody>
                  <a:tcPr marL="68575" marR="68575" marT="91425" marB="91425"/>
                </a:tc>
                <a:tc>
                  <a:txBody>
                    <a:bodyPr/>
                    <a:lstStyle/>
                    <a:p>
                      <a:pPr marL="63500" lvl="0" indent="0" algn="ctr" rtl="0">
                        <a:lnSpc>
                          <a:spcPct val="115000"/>
                        </a:lnSpc>
                        <a:spcBef>
                          <a:spcPts val="0"/>
                        </a:spcBef>
                        <a:buNone/>
                      </a:pPr>
                      <a:r>
                        <a:rPr lang="en" sz="1800" b="1"/>
                        <a:t>Academic Session II</a:t>
                      </a:r>
                    </a:p>
                  </a:txBody>
                  <a:tcPr marL="68575" marR="68575" marT="91425" marB="91425"/>
                </a:tc>
              </a:tr>
              <a:tr h="381000">
                <a:tc>
                  <a:txBody>
                    <a:bodyPr/>
                    <a:lstStyle/>
                    <a:p>
                      <a:pPr marL="63500" lvl="0" indent="0" rtl="0">
                        <a:lnSpc>
                          <a:spcPct val="115000"/>
                        </a:lnSpc>
                        <a:spcBef>
                          <a:spcPts val="0"/>
                        </a:spcBef>
                        <a:buNone/>
                      </a:pPr>
                      <a:r>
                        <a:rPr lang="en" sz="1800"/>
                        <a:t>Your child will either have:</a:t>
                      </a:r>
                    </a:p>
                    <a:p>
                      <a:pPr marL="63500" lvl="0" indent="0" rtl="0">
                        <a:lnSpc>
                          <a:spcPct val="115000"/>
                        </a:lnSpc>
                        <a:spcBef>
                          <a:spcPts val="0"/>
                        </a:spcBef>
                        <a:buNone/>
                      </a:pPr>
                      <a:r>
                        <a:rPr lang="en" sz="1800"/>
                        <a:t> </a:t>
                      </a:r>
                    </a:p>
                    <a:p>
                      <a:pPr marL="63500" lvl="0" indent="0" algn="ctr" rtl="0">
                        <a:lnSpc>
                          <a:spcPct val="115000"/>
                        </a:lnSpc>
                        <a:spcBef>
                          <a:spcPts val="0"/>
                        </a:spcBef>
                        <a:buNone/>
                      </a:pPr>
                      <a:r>
                        <a:rPr lang="en" sz="1800"/>
                        <a:t>Math and Science</a:t>
                      </a:r>
                    </a:p>
                    <a:p>
                      <a:pPr marL="63500" lvl="0" indent="0" algn="ctr" rtl="0">
                        <a:lnSpc>
                          <a:spcPct val="115000"/>
                        </a:lnSpc>
                        <a:spcBef>
                          <a:spcPts val="0"/>
                        </a:spcBef>
                        <a:buNone/>
                      </a:pPr>
                      <a:r>
                        <a:rPr lang="en" sz="1800"/>
                        <a:t>or</a:t>
                      </a:r>
                    </a:p>
                    <a:p>
                      <a:pPr marL="63500" lvl="0" indent="0" algn="ctr" rtl="0">
                        <a:lnSpc>
                          <a:spcPct val="115000"/>
                        </a:lnSpc>
                        <a:spcBef>
                          <a:spcPts val="0"/>
                        </a:spcBef>
                        <a:buNone/>
                      </a:pPr>
                      <a:r>
                        <a:rPr lang="en" sz="1800"/>
                        <a:t>ELA and Social Studies</a:t>
                      </a:r>
                    </a:p>
                  </a:txBody>
                  <a:tcPr marL="68575" marR="68575" marT="91425" marB="91425"/>
                </a:tc>
                <a:tc>
                  <a:txBody>
                    <a:bodyPr/>
                    <a:lstStyle/>
                    <a:p>
                      <a:pPr marL="63500" lvl="0" indent="0" rtl="0">
                        <a:lnSpc>
                          <a:spcPct val="115000"/>
                        </a:lnSpc>
                        <a:spcBef>
                          <a:spcPts val="0"/>
                        </a:spcBef>
                        <a:buNone/>
                      </a:pPr>
                      <a:r>
                        <a:rPr lang="en" sz="1800"/>
                        <a:t>Your child will either have:</a:t>
                      </a:r>
                    </a:p>
                    <a:p>
                      <a:pPr marL="63500" lvl="0" indent="0" rtl="0">
                        <a:lnSpc>
                          <a:spcPct val="115000"/>
                        </a:lnSpc>
                        <a:spcBef>
                          <a:spcPts val="0"/>
                        </a:spcBef>
                        <a:buNone/>
                      </a:pPr>
                      <a:r>
                        <a:rPr lang="en" sz="1800"/>
                        <a:t> </a:t>
                      </a:r>
                    </a:p>
                    <a:p>
                      <a:pPr marL="63500" lvl="0" indent="0" algn="ctr" rtl="0">
                        <a:lnSpc>
                          <a:spcPct val="115000"/>
                        </a:lnSpc>
                        <a:spcBef>
                          <a:spcPts val="0"/>
                        </a:spcBef>
                        <a:buNone/>
                      </a:pPr>
                      <a:r>
                        <a:rPr lang="en" sz="1800"/>
                        <a:t>Math and Science</a:t>
                      </a:r>
                    </a:p>
                    <a:p>
                      <a:pPr marL="63500" lvl="0" indent="0" algn="ctr" rtl="0">
                        <a:lnSpc>
                          <a:spcPct val="115000"/>
                        </a:lnSpc>
                        <a:spcBef>
                          <a:spcPts val="0"/>
                        </a:spcBef>
                        <a:buNone/>
                      </a:pPr>
                      <a:r>
                        <a:rPr lang="en" sz="1800"/>
                        <a:t>or</a:t>
                      </a:r>
                    </a:p>
                    <a:p>
                      <a:pPr marL="63500" lvl="0" indent="0" algn="ctr" rtl="0">
                        <a:lnSpc>
                          <a:spcPct val="115000"/>
                        </a:lnSpc>
                        <a:spcBef>
                          <a:spcPts val="0"/>
                        </a:spcBef>
                        <a:buNone/>
                      </a:pPr>
                      <a:r>
                        <a:rPr lang="en" sz="1800"/>
                        <a:t>ELA and Social Studies</a:t>
                      </a:r>
                    </a:p>
                    <a:p>
                      <a:pPr marL="63500" lvl="0" indent="0" algn="ctr" rtl="0">
                        <a:lnSpc>
                          <a:spcPct val="115000"/>
                        </a:lnSpc>
                        <a:spcBef>
                          <a:spcPts val="0"/>
                        </a:spcBef>
                        <a:buNone/>
                      </a:pPr>
                      <a:r>
                        <a:rPr lang="en" sz="1800"/>
                        <a:t> </a:t>
                      </a:r>
                    </a:p>
                    <a:p>
                      <a:pPr marL="63500" lvl="0" indent="0" algn="ctr" rtl="0">
                        <a:lnSpc>
                          <a:spcPct val="115000"/>
                        </a:lnSpc>
                        <a:spcBef>
                          <a:spcPts val="0"/>
                        </a:spcBef>
                        <a:buNone/>
                      </a:pPr>
                      <a:r>
                        <a:rPr lang="en" sz="1800" i="1"/>
                        <a:t>All 3</a:t>
                      </a:r>
                      <a:r>
                        <a:rPr lang="en" sz="1800" i="1" baseline="30000"/>
                        <a:t>rd</a:t>
                      </a:r>
                      <a:r>
                        <a:rPr lang="en" sz="1800" i="1"/>
                        <a:t> graders will receive 30 minutes of Spanish instruction during Academic Session II.</a:t>
                      </a:r>
                    </a:p>
                  </a:txBody>
                  <a:tcPr marL="68575" marR="68575" marT="91425" marB="914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Social Studies</a:t>
            </a:r>
          </a:p>
        </p:txBody>
      </p:sp>
      <p:sp>
        <p:nvSpPr>
          <p:cNvPr id="261" name="Shape 261"/>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lvl="0" rtl="0">
              <a:spcBef>
                <a:spcPts val="0"/>
              </a:spcBef>
              <a:buNone/>
            </a:pPr>
            <a:r>
              <a:rPr lang="en"/>
              <a:t>Quarter 1: Changing Communities</a:t>
            </a:r>
          </a:p>
          <a:p>
            <a:pPr lvl="0" rtl="0">
              <a:spcBef>
                <a:spcPts val="0"/>
              </a:spcBef>
              <a:buNone/>
            </a:pPr>
            <a:endParaRPr/>
          </a:p>
          <a:p>
            <a:pPr lvl="0" rtl="0">
              <a:spcBef>
                <a:spcPts val="0"/>
              </a:spcBef>
              <a:buNone/>
            </a:pPr>
            <a:r>
              <a:rPr lang="en"/>
              <a:t>Quarter 2: Mapping Our World</a:t>
            </a:r>
          </a:p>
          <a:p>
            <a:pPr lvl="0" rtl="0">
              <a:spcBef>
                <a:spcPts val="0"/>
              </a:spcBef>
              <a:buNone/>
            </a:pPr>
            <a:endParaRPr/>
          </a:p>
          <a:p>
            <a:pPr lvl="0" rtl="0">
              <a:spcBef>
                <a:spcPts val="0"/>
              </a:spcBef>
              <a:buNone/>
            </a:pPr>
            <a:r>
              <a:rPr lang="en"/>
              <a:t>Quarter 3: Money Matters</a:t>
            </a:r>
          </a:p>
          <a:p>
            <a:pPr lvl="0" rtl="0">
              <a:spcBef>
                <a:spcPts val="0"/>
              </a:spcBef>
              <a:buNone/>
            </a:pPr>
            <a:endParaRPr/>
          </a:p>
          <a:p>
            <a:pPr lvl="0">
              <a:spcBef>
                <a:spcPts val="0"/>
              </a:spcBef>
              <a:buNone/>
            </a:pPr>
            <a:r>
              <a:rPr lang="en"/>
              <a:t>Quarter 4: Project Citizen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rtl="0">
              <a:spcBef>
                <a:spcPts val="0"/>
              </a:spcBef>
              <a:buNone/>
            </a:pPr>
            <a:r>
              <a:rPr lang="en"/>
              <a:t>             ELA Homework </a:t>
            </a:r>
          </a:p>
        </p:txBody>
      </p:sp>
      <p:sp>
        <p:nvSpPr>
          <p:cNvPr id="267" name="Shape 267"/>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lvl="0">
              <a:spcBef>
                <a:spcPts val="0"/>
              </a:spcBef>
              <a:buNone/>
            </a:pPr>
            <a:r>
              <a:rPr lang="en" sz="2400"/>
              <a:t>~ Monday and Wednesday: students will pick a writing prompt from the choice board and they will write. </a:t>
            </a:r>
          </a:p>
          <a:p>
            <a:pPr lvl="0" rtl="0">
              <a:spcBef>
                <a:spcPts val="0"/>
              </a:spcBef>
              <a:buNone/>
            </a:pPr>
            <a:endParaRPr sz="2400"/>
          </a:p>
          <a:p>
            <a:pPr lvl="0">
              <a:spcBef>
                <a:spcPts val="0"/>
              </a:spcBef>
              <a:buNone/>
            </a:pPr>
            <a:r>
              <a:rPr lang="en" sz="2400"/>
              <a:t>~ Tuesday and Thursday: students will respond to what they have been reading at home.</a:t>
            </a:r>
          </a:p>
          <a:p>
            <a:pPr lvl="0" rtl="0">
              <a:spcBef>
                <a:spcPts val="0"/>
              </a:spcBef>
              <a:buNone/>
            </a:pPr>
            <a:endParaRPr sz="2400"/>
          </a:p>
          <a:p>
            <a:pPr lvl="0" rtl="0">
              <a:spcBef>
                <a:spcPts val="0"/>
              </a:spcBef>
              <a:buNone/>
            </a:pPr>
            <a:r>
              <a:rPr lang="en" sz="2400"/>
              <a:t>~ Monday-Thursday: students will read at least 20 minutes a night.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Shape 272"/>
          <p:cNvPicPr preferRelativeResize="0"/>
          <p:nvPr/>
        </p:nvPicPr>
        <p:blipFill rotWithShape="1">
          <a:blip r:embed="rId3">
            <a:alphaModFix/>
          </a:blip>
          <a:srcRect/>
          <a:stretch/>
        </p:blipFill>
        <p:spPr>
          <a:xfrm>
            <a:off x="1233280" y="272127"/>
            <a:ext cx="6863100" cy="4526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a:solidFill>
                  <a:schemeClr val="dk2"/>
                </a:solidFill>
                <a:latin typeface="Arial"/>
                <a:ea typeface="Arial"/>
                <a:cs typeface="Arial"/>
                <a:sym typeface="Arial"/>
              </a:rPr>
              <a:t>How can you help at home?</a:t>
            </a:r>
          </a:p>
        </p:txBody>
      </p:sp>
      <p:sp>
        <p:nvSpPr>
          <p:cNvPr id="278" name="Shape 278"/>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100000"/>
              <a:buFont typeface="Arial"/>
              <a:buChar char="•"/>
            </a:pPr>
            <a:r>
              <a:rPr lang="en" sz="3000" b="0" i="0" u="none" strike="noStrike" cap="none">
                <a:solidFill>
                  <a:schemeClr val="dk1"/>
                </a:solidFill>
                <a:latin typeface="Arial"/>
                <a:ea typeface="Arial"/>
                <a:cs typeface="Arial"/>
                <a:sym typeface="Arial"/>
              </a:rPr>
              <a:t> Nightly reading – build stamina!</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	~ Pick books that fit</a:t>
            </a:r>
          </a:p>
          <a:p>
            <a:pPr marL="0" marR="0" lvl="0" indent="0" algn="l" rtl="0">
              <a:lnSpc>
                <a:spcPct val="100000"/>
              </a:lnSpc>
              <a:spcBef>
                <a:spcPts val="0"/>
              </a:spcBef>
              <a:spcAft>
                <a:spcPts val="0"/>
              </a:spcAft>
              <a:buClr>
                <a:schemeClr val="dk1"/>
              </a:buClr>
              <a:buSzPct val="100000"/>
              <a:buFont typeface="Arial"/>
              <a:buChar char="•"/>
            </a:pPr>
            <a:r>
              <a:rPr lang="en" sz="3000" b="0" i="0" u="none" strike="noStrike" cap="none">
                <a:solidFill>
                  <a:schemeClr val="dk1"/>
                </a:solidFill>
                <a:latin typeface="Arial"/>
                <a:ea typeface="Arial"/>
                <a:cs typeface="Arial"/>
                <a:sym typeface="Arial"/>
              </a:rPr>
              <a:t> Writing practice – build stamina!</a:t>
            </a:r>
          </a:p>
          <a:p>
            <a:pPr marL="0" marR="0" lvl="0" indent="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	~ Praise &amp; Ask questions </a:t>
            </a:r>
          </a:p>
          <a:p>
            <a:pPr marL="0" marR="0" lvl="1" indent="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	~ Have your child respond with evidence or details</a:t>
            </a:r>
          </a:p>
          <a:p>
            <a:pPr marL="0" marR="0" lvl="0" indent="0" algn="l" rtl="0">
              <a:lnSpc>
                <a:spcPct val="100000"/>
              </a:lnSpc>
              <a:spcBef>
                <a:spcPts val="0"/>
              </a:spcBef>
              <a:spcAft>
                <a:spcPts val="0"/>
              </a:spcAft>
              <a:buClr>
                <a:schemeClr val="dk1"/>
              </a:buClr>
              <a:buSzPct val="100000"/>
              <a:buFont typeface="Arial"/>
              <a:buNone/>
            </a:pP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2400"/>
              <a:t>https://hcpss.instructure.com/courses/34429/pages/grade-3-star-language-arts-overview</a:t>
            </a:r>
          </a:p>
        </p:txBody>
      </p:sp>
      <p:sp>
        <p:nvSpPr>
          <p:cNvPr id="284" name="Shape 284"/>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p:txBody>
      </p:sp>
      <p:pic>
        <p:nvPicPr>
          <p:cNvPr id="285" name="Shape 285"/>
          <p:cNvPicPr preferRelativeResize="0"/>
          <p:nvPr/>
        </p:nvPicPr>
        <p:blipFill>
          <a:blip r:embed="rId3">
            <a:alphaModFix/>
          </a:blip>
          <a:stretch>
            <a:fillRect/>
          </a:stretch>
        </p:blipFill>
        <p:spPr>
          <a:xfrm>
            <a:off x="829875" y="996925"/>
            <a:ext cx="7741074" cy="3928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139527"/>
            <a:ext cx="8229600" cy="8574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2"/>
              </a:buClr>
              <a:buSzPct val="25000"/>
              <a:buFont typeface="Arial"/>
              <a:buNone/>
            </a:pPr>
            <a:r>
              <a:rPr lang="en" sz="3600" b="1" i="0" u="none" strike="noStrike" cap="none">
                <a:solidFill>
                  <a:schemeClr val="dk2"/>
                </a:solidFill>
                <a:latin typeface="Arial"/>
                <a:ea typeface="Arial"/>
                <a:cs typeface="Arial"/>
                <a:sym typeface="Arial"/>
              </a:rPr>
              <a:t>Thank you!	</a:t>
            </a:r>
          </a:p>
        </p:txBody>
      </p:sp>
      <p:sp>
        <p:nvSpPr>
          <p:cNvPr id="291" name="Shape 291"/>
          <p:cNvSpPr txBox="1">
            <a:spLocks noGrp="1"/>
          </p:cNvSpPr>
          <p:nvPr>
            <p:ph type="body" idx="1"/>
          </p:nvPr>
        </p:nvSpPr>
        <p:spPr>
          <a:xfrm>
            <a:off x="457200" y="1200150"/>
            <a:ext cx="8229600" cy="3725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 sz="3000" b="0" i="0" u="none" strike="noStrike" cap="none">
                <a:solidFill>
                  <a:schemeClr val="dk1"/>
                </a:solidFill>
                <a:latin typeface="Arial"/>
                <a:ea typeface="Arial"/>
                <a:cs typeface="Arial"/>
                <a:sym typeface="Arial"/>
              </a:rPr>
              <a:t>Thank you for coming tonight!  We are looking forward to working with you and your children this year!  If you ever have any questions or concerns, please do not hesitate to contact us!</a:t>
            </a:r>
          </a:p>
          <a:p>
            <a:pPr marL="0" marR="0" lvl="0" indent="0" algn="l" rtl="0">
              <a:lnSpc>
                <a:spcPct val="100000"/>
              </a:lnSpc>
              <a:spcBef>
                <a:spcPts val="0"/>
              </a:spcBef>
              <a:spcAft>
                <a:spcPts val="0"/>
              </a:spcAft>
              <a:buClr>
                <a:schemeClr val="dk1"/>
              </a:buClr>
              <a:buSzPct val="25000"/>
              <a:buFont typeface="Arial"/>
              <a:buNone/>
            </a:pPr>
            <a:endParaRPr sz="3000" b="0" i="0" u="none" strike="noStrike" cap="non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Questions...</a:t>
            </a:r>
          </a:p>
        </p:txBody>
      </p:sp>
      <p:sp>
        <p:nvSpPr>
          <p:cNvPr id="297" name="Shape 29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Our Daily Schedule</a:t>
            </a:r>
          </a:p>
        </p:txBody>
      </p:sp>
      <p:sp>
        <p:nvSpPr>
          <p:cNvPr id="101" name="Shape 10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sz="1600" dirty="0">
                <a:solidFill>
                  <a:srgbClr val="000000"/>
                </a:solidFill>
              </a:rPr>
              <a:t>8:40-9:00        	        	Arrival in Homeroom, Breakfast, Unpack</a:t>
            </a:r>
          </a:p>
          <a:p>
            <a:pPr lvl="0" rtl="0">
              <a:spcBef>
                <a:spcPts val="0"/>
              </a:spcBef>
              <a:buNone/>
            </a:pPr>
            <a:r>
              <a:rPr lang="en" sz="1600" dirty="0">
                <a:solidFill>
                  <a:srgbClr val="000000"/>
                </a:solidFill>
              </a:rPr>
              <a:t>9:00-10:55        	        	Academic Session I</a:t>
            </a:r>
          </a:p>
          <a:p>
            <a:pPr lvl="0" rtl="0">
              <a:spcBef>
                <a:spcPts val="0"/>
              </a:spcBef>
              <a:buNone/>
            </a:pPr>
            <a:r>
              <a:rPr lang="en" sz="1600" dirty="0">
                <a:solidFill>
                  <a:srgbClr val="000000"/>
                </a:solidFill>
              </a:rPr>
              <a:t>10:55        	        	</a:t>
            </a:r>
            <a:r>
              <a:rPr lang="en" sz="1600" dirty="0" smtClean="0">
                <a:solidFill>
                  <a:srgbClr val="000000"/>
                </a:solidFill>
              </a:rPr>
              <a:t>Transition </a:t>
            </a:r>
            <a:r>
              <a:rPr lang="en" sz="1600" dirty="0">
                <a:solidFill>
                  <a:srgbClr val="000000"/>
                </a:solidFill>
              </a:rPr>
              <a:t>to Academic Session II</a:t>
            </a:r>
          </a:p>
          <a:p>
            <a:pPr lvl="0" rtl="0">
              <a:spcBef>
                <a:spcPts val="0"/>
              </a:spcBef>
              <a:buNone/>
            </a:pPr>
            <a:r>
              <a:rPr lang="en" sz="1600" dirty="0">
                <a:solidFill>
                  <a:srgbClr val="000000"/>
                </a:solidFill>
              </a:rPr>
              <a:t>11:00-11:45        	        	Related Arts (PE twice each week, music, art, media)</a:t>
            </a:r>
          </a:p>
          <a:p>
            <a:pPr lvl="0" rtl="0">
              <a:spcBef>
                <a:spcPts val="0"/>
              </a:spcBef>
              <a:buNone/>
            </a:pPr>
            <a:r>
              <a:rPr lang="en" sz="1600" dirty="0">
                <a:solidFill>
                  <a:srgbClr val="000000"/>
                </a:solidFill>
              </a:rPr>
              <a:t>11:45-12:15        	        	Spanish</a:t>
            </a:r>
          </a:p>
          <a:p>
            <a:pPr lvl="0" rtl="0">
              <a:spcBef>
                <a:spcPts val="0"/>
              </a:spcBef>
              <a:buNone/>
            </a:pPr>
            <a:r>
              <a:rPr lang="en" sz="1600" dirty="0">
                <a:solidFill>
                  <a:srgbClr val="000000"/>
                </a:solidFill>
              </a:rPr>
              <a:t>12:15-1:15        	        	Academic Session II</a:t>
            </a:r>
          </a:p>
          <a:p>
            <a:pPr lvl="0" rtl="0">
              <a:spcBef>
                <a:spcPts val="0"/>
              </a:spcBef>
              <a:buNone/>
            </a:pPr>
            <a:r>
              <a:rPr lang="en" sz="1600" dirty="0">
                <a:solidFill>
                  <a:srgbClr val="000000"/>
                </a:solidFill>
              </a:rPr>
              <a:t>1:15-1:45        	        	Lunch</a:t>
            </a:r>
          </a:p>
          <a:p>
            <a:pPr lvl="0" rtl="0">
              <a:spcBef>
                <a:spcPts val="0"/>
              </a:spcBef>
              <a:buNone/>
            </a:pPr>
            <a:r>
              <a:rPr lang="en" sz="1600" dirty="0">
                <a:solidFill>
                  <a:srgbClr val="000000"/>
                </a:solidFill>
              </a:rPr>
              <a:t>1:45-2:15        	        	Recess</a:t>
            </a:r>
          </a:p>
          <a:p>
            <a:pPr lvl="0" rtl="0">
              <a:spcBef>
                <a:spcPts val="0"/>
              </a:spcBef>
              <a:buNone/>
            </a:pPr>
            <a:r>
              <a:rPr lang="en" sz="1600" dirty="0">
                <a:solidFill>
                  <a:srgbClr val="000000"/>
                </a:solidFill>
              </a:rPr>
              <a:t>2:15-3:15        	        	Academic Session II</a:t>
            </a:r>
          </a:p>
          <a:p>
            <a:pPr lvl="0" rtl="0">
              <a:spcBef>
                <a:spcPts val="0"/>
              </a:spcBef>
              <a:buNone/>
            </a:pPr>
            <a:r>
              <a:rPr lang="en" sz="1600" dirty="0">
                <a:solidFill>
                  <a:srgbClr val="000000"/>
                </a:solidFill>
              </a:rPr>
              <a:t>3:20        	        	        	Dismissal</a:t>
            </a:r>
          </a:p>
          <a:p>
            <a:pPr lvl="0">
              <a:spcBef>
                <a:spcPts val="0"/>
              </a:spcBef>
              <a:buNone/>
            </a:pP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New for Third Grade</a:t>
            </a:r>
          </a:p>
        </p:txBody>
      </p:sp>
      <p:sp>
        <p:nvSpPr>
          <p:cNvPr id="107" name="Shape 10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SzPct val="100000"/>
              <a:buFont typeface="Calibri"/>
            </a:pPr>
            <a:r>
              <a:rPr lang="en" sz="2400">
                <a:latin typeface="Calibri"/>
                <a:ea typeface="Calibri"/>
                <a:cs typeface="Calibri"/>
                <a:sym typeface="Calibri"/>
              </a:rPr>
              <a:t>Report Card</a:t>
            </a:r>
          </a:p>
          <a:p>
            <a:pPr marL="457200" lvl="0" indent="-381000" rtl="0">
              <a:spcBef>
                <a:spcPts val="0"/>
              </a:spcBef>
              <a:buSzPct val="100000"/>
              <a:buFont typeface="Calibri"/>
            </a:pPr>
            <a:r>
              <a:rPr lang="en" sz="2400">
                <a:latin typeface="Calibri"/>
                <a:ea typeface="Calibri"/>
                <a:cs typeface="Calibri"/>
                <a:sym typeface="Calibri"/>
              </a:rPr>
              <a:t>Orchestra</a:t>
            </a:r>
          </a:p>
          <a:p>
            <a:pPr marL="457200" lvl="0" indent="-381000" rtl="0">
              <a:spcBef>
                <a:spcPts val="0"/>
              </a:spcBef>
              <a:buSzPct val="100000"/>
              <a:buFont typeface="Calibri"/>
            </a:pPr>
            <a:r>
              <a:rPr lang="en" sz="2400">
                <a:latin typeface="Calibri"/>
                <a:ea typeface="Calibri"/>
                <a:cs typeface="Calibri"/>
                <a:sym typeface="Calibri"/>
              </a:rPr>
              <a:t>PARCC </a:t>
            </a:r>
          </a:p>
          <a:p>
            <a:pPr marL="457200" lvl="0" indent="-381000" rtl="0">
              <a:spcBef>
                <a:spcPts val="0"/>
              </a:spcBef>
              <a:buSzPct val="100000"/>
              <a:buFont typeface="Calibri"/>
            </a:pPr>
            <a:r>
              <a:rPr lang="en" sz="2400">
                <a:latin typeface="Calibri"/>
                <a:ea typeface="Calibri"/>
                <a:cs typeface="Calibri"/>
                <a:sym typeface="Calibri"/>
              </a:rPr>
              <a:t>Multiplication and Division</a:t>
            </a:r>
          </a:p>
          <a:p>
            <a:pPr marL="457200" lvl="0" indent="-381000" rtl="0">
              <a:spcBef>
                <a:spcPts val="0"/>
              </a:spcBef>
              <a:buSzPct val="100000"/>
              <a:buFont typeface="Calibri"/>
            </a:pPr>
            <a:r>
              <a:rPr lang="en" sz="2400">
                <a:latin typeface="Calibri"/>
                <a:ea typeface="Calibri"/>
                <a:cs typeface="Calibri"/>
                <a:sym typeface="Calibri"/>
              </a:rPr>
              <a:t>Agenda Book</a:t>
            </a:r>
          </a:p>
          <a:p>
            <a:pPr marL="457200" lvl="0" indent="-381000" rtl="0">
              <a:spcBef>
                <a:spcPts val="0"/>
              </a:spcBef>
              <a:buSzPct val="100000"/>
              <a:buFont typeface="Calibri"/>
            </a:pPr>
            <a:r>
              <a:rPr lang="en" sz="2400">
                <a:latin typeface="Calibri"/>
                <a:ea typeface="Calibri"/>
                <a:cs typeface="Calibri"/>
                <a:sym typeface="Calibri"/>
              </a:rPr>
              <a:t>Binder and Supplies</a:t>
            </a:r>
          </a:p>
          <a:p>
            <a:pPr lvl="0" rtl="0">
              <a:spcBef>
                <a:spcPts val="0"/>
              </a:spcBef>
              <a:buNone/>
            </a:pPr>
            <a:endParaRPr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1363975" y="162849"/>
            <a:ext cx="6200075" cy="4676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spcBef>
                <a:spcPts val="0"/>
              </a:spcBef>
              <a:buNone/>
            </a:pPr>
            <a:r>
              <a:rPr lang="en"/>
              <a:t>Grading Policy</a:t>
            </a:r>
          </a:p>
        </p:txBody>
      </p:sp>
      <p:sp>
        <p:nvSpPr>
          <p:cNvPr id="118" name="Shape 11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lvl="0" rtl="0">
              <a:spcBef>
                <a:spcPts val="0"/>
              </a:spcBef>
              <a:buNone/>
            </a:pPr>
            <a:r>
              <a:rPr lang="en" u="sng">
                <a:solidFill>
                  <a:srgbClr val="000000"/>
                </a:solidFill>
                <a:latin typeface="Calibri"/>
                <a:ea typeface="Calibri"/>
                <a:cs typeface="Calibri"/>
                <a:sym typeface="Calibri"/>
              </a:rPr>
              <a:t>Each grade is comprised of:</a:t>
            </a:r>
          </a:p>
          <a:p>
            <a:pPr lvl="0" rtl="0">
              <a:spcBef>
                <a:spcPts val="0"/>
              </a:spcBef>
              <a:buNone/>
            </a:pPr>
            <a:r>
              <a:rPr lang="en">
                <a:solidFill>
                  <a:srgbClr val="000000"/>
                </a:solidFill>
                <a:latin typeface="Calibri"/>
                <a:ea typeface="Calibri"/>
                <a:cs typeface="Calibri"/>
                <a:sym typeface="Calibri"/>
              </a:rPr>
              <a:t>Classwork, Assessment Items and Homework Completion</a:t>
            </a:r>
          </a:p>
          <a:p>
            <a:pPr lvl="0" rtl="0">
              <a:spcBef>
                <a:spcPts val="0"/>
              </a:spcBef>
              <a:buNone/>
            </a:pPr>
            <a:endParaRPr>
              <a:solidFill>
                <a:srgbClr val="000000"/>
              </a:solidFill>
              <a:latin typeface="Calibri"/>
              <a:ea typeface="Calibri"/>
              <a:cs typeface="Calibri"/>
              <a:sym typeface="Calibri"/>
            </a:endParaRPr>
          </a:p>
          <a:p>
            <a:pPr lvl="0" rtl="0">
              <a:spcBef>
                <a:spcPts val="0"/>
              </a:spcBef>
              <a:buNone/>
            </a:pPr>
            <a:r>
              <a:rPr lang="en">
                <a:solidFill>
                  <a:srgbClr val="000000"/>
                </a:solidFill>
                <a:latin typeface="Calibri"/>
                <a:ea typeface="Calibri"/>
                <a:cs typeface="Calibri"/>
                <a:sym typeface="Calibri"/>
              </a:rPr>
              <a:t>The </a:t>
            </a:r>
            <a:r>
              <a:rPr lang="en" i="1" u="sng">
                <a:solidFill>
                  <a:srgbClr val="000000"/>
                </a:solidFill>
                <a:latin typeface="Calibri"/>
                <a:ea typeface="Calibri"/>
                <a:cs typeface="Calibri"/>
                <a:sym typeface="Calibri"/>
              </a:rPr>
              <a:t>majority</a:t>
            </a:r>
            <a:r>
              <a:rPr lang="en">
                <a:solidFill>
                  <a:srgbClr val="000000"/>
                </a:solidFill>
                <a:latin typeface="Calibri"/>
                <a:ea typeface="Calibri"/>
                <a:cs typeface="Calibri"/>
                <a:sym typeface="Calibri"/>
              </a:rPr>
              <a:t> of each grade is comprised of an average of the classwork tasks completed that quarter. </a:t>
            </a:r>
          </a:p>
          <a:p>
            <a:pPr lvl="0" rtl="0">
              <a:spcBef>
                <a:spcPts val="0"/>
              </a:spcBef>
              <a:buNone/>
            </a:pPr>
            <a:endParaRPr>
              <a:solidFill>
                <a:srgbClr val="000000"/>
              </a:solidFill>
              <a:latin typeface="Calibri"/>
              <a:ea typeface="Calibri"/>
              <a:cs typeface="Calibri"/>
              <a:sym typeface="Calibri"/>
            </a:endParaRPr>
          </a:p>
          <a:p>
            <a:pPr lvl="0">
              <a:spcBef>
                <a:spcPts val="0"/>
              </a:spcBef>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15727"/>
            <a:ext cx="8229600" cy="857400"/>
          </a:xfrm>
          <a:prstGeom prst="rect">
            <a:avLst/>
          </a:prstGeom>
        </p:spPr>
        <p:txBody>
          <a:bodyPr lIns="91425" tIns="91425" rIns="91425" bIns="91425" anchor="b" anchorCtr="0">
            <a:noAutofit/>
          </a:bodyPr>
          <a:lstStyle/>
          <a:p>
            <a:pPr lvl="0">
              <a:spcBef>
                <a:spcPts val="0"/>
              </a:spcBef>
              <a:buNone/>
            </a:pPr>
            <a:r>
              <a:rPr lang="en"/>
              <a:t>P.B.I.S. at PLES </a:t>
            </a:r>
          </a:p>
        </p:txBody>
      </p:sp>
      <p:sp>
        <p:nvSpPr>
          <p:cNvPr id="124" name="Shape 124"/>
          <p:cNvSpPr txBox="1">
            <a:spLocks noGrp="1"/>
          </p:cNvSpPr>
          <p:nvPr>
            <p:ph type="body" idx="1"/>
          </p:nvPr>
        </p:nvSpPr>
        <p:spPr>
          <a:xfrm>
            <a:off x="337100" y="1200150"/>
            <a:ext cx="8349600" cy="3725699"/>
          </a:xfrm>
          <a:prstGeom prst="rect">
            <a:avLst/>
          </a:prstGeom>
        </p:spPr>
        <p:txBody>
          <a:bodyPr lIns="91425" tIns="91425" rIns="91425" bIns="91425" anchor="t" anchorCtr="0">
            <a:noAutofit/>
          </a:bodyPr>
          <a:lstStyle/>
          <a:p>
            <a:pPr lvl="0" rtl="0">
              <a:spcBef>
                <a:spcPts val="0"/>
              </a:spcBef>
              <a:buNone/>
            </a:pPr>
            <a:r>
              <a:rPr lang="en" dirty="0">
                <a:solidFill>
                  <a:schemeClr val="bg2"/>
                </a:solidFill>
                <a:latin typeface="Calibri"/>
                <a:ea typeface="Calibri"/>
                <a:cs typeface="Calibri"/>
                <a:sym typeface="Calibri"/>
              </a:rPr>
              <a:t>Respect SELF    Respect OTHERS   Respect </a:t>
            </a:r>
            <a:r>
              <a:rPr lang="en" dirty="0" smtClean="0">
                <a:solidFill>
                  <a:schemeClr val="bg2"/>
                </a:solidFill>
                <a:latin typeface="Calibri"/>
                <a:ea typeface="Calibri"/>
                <a:cs typeface="Calibri"/>
                <a:sym typeface="Calibri"/>
              </a:rPr>
              <a:t>PROPERTY</a:t>
            </a:r>
            <a:endParaRPr sz="3200" dirty="0">
              <a:solidFill>
                <a:schemeClr val="bg2"/>
              </a:solidFill>
            </a:endParaRPr>
          </a:p>
          <a:p>
            <a:pPr lvl="0" rtl="0">
              <a:lnSpc>
                <a:spcPct val="115000"/>
              </a:lnSpc>
              <a:spcBef>
                <a:spcPts val="800"/>
              </a:spcBef>
              <a:buNone/>
            </a:pPr>
            <a:r>
              <a:rPr lang="en" sz="2800" dirty="0">
                <a:solidFill>
                  <a:srgbClr val="000000"/>
                </a:solidFill>
              </a:rPr>
              <a:t>•</a:t>
            </a:r>
            <a:r>
              <a:rPr lang="en" sz="2800" dirty="0">
                <a:solidFill>
                  <a:srgbClr val="000000"/>
                </a:solidFill>
                <a:latin typeface="Calibri"/>
                <a:ea typeface="Calibri"/>
                <a:cs typeface="Calibri"/>
                <a:sym typeface="Calibri"/>
              </a:rPr>
              <a:t>PBIS focuses on acknowledging students for </a:t>
            </a:r>
            <a:r>
              <a:rPr lang="en" sz="2800" u="sng" dirty="0">
                <a:solidFill>
                  <a:srgbClr val="000000"/>
                </a:solidFill>
                <a:latin typeface="Calibri"/>
                <a:ea typeface="Calibri"/>
                <a:cs typeface="Calibri"/>
                <a:sym typeface="Calibri"/>
              </a:rPr>
              <a:t>consistent positive behaviors</a:t>
            </a:r>
            <a:r>
              <a:rPr lang="en" sz="2800" dirty="0">
                <a:solidFill>
                  <a:srgbClr val="000000"/>
                </a:solidFill>
                <a:latin typeface="Calibri"/>
                <a:ea typeface="Calibri"/>
                <a:cs typeface="Calibri"/>
                <a:sym typeface="Calibri"/>
              </a:rPr>
              <a:t>. </a:t>
            </a:r>
          </a:p>
          <a:p>
            <a:pPr lvl="0" rtl="0">
              <a:lnSpc>
                <a:spcPct val="115000"/>
              </a:lnSpc>
              <a:spcBef>
                <a:spcPts val="800"/>
              </a:spcBef>
              <a:buNone/>
            </a:pPr>
            <a:r>
              <a:rPr lang="en" sz="2800" dirty="0">
                <a:solidFill>
                  <a:srgbClr val="000000"/>
                </a:solidFill>
              </a:rPr>
              <a:t>•</a:t>
            </a:r>
            <a:r>
              <a:rPr lang="en" sz="2800" dirty="0">
                <a:solidFill>
                  <a:srgbClr val="000000"/>
                </a:solidFill>
                <a:latin typeface="Calibri"/>
                <a:ea typeface="Calibri"/>
                <a:cs typeface="Calibri"/>
                <a:sym typeface="Calibri"/>
              </a:rPr>
              <a:t>Staff and students build </a:t>
            </a:r>
            <a:r>
              <a:rPr lang="en" sz="2800" u="sng" dirty="0">
                <a:solidFill>
                  <a:srgbClr val="000000"/>
                </a:solidFill>
                <a:latin typeface="Calibri"/>
                <a:ea typeface="Calibri"/>
                <a:cs typeface="Calibri"/>
                <a:sym typeface="Calibri"/>
              </a:rPr>
              <a:t>positive relationships</a:t>
            </a:r>
            <a:r>
              <a:rPr lang="en" sz="2800" dirty="0">
                <a:solidFill>
                  <a:srgbClr val="000000"/>
                </a:solidFill>
                <a:latin typeface="Calibri"/>
                <a:ea typeface="Calibri"/>
                <a:cs typeface="Calibri"/>
                <a:sym typeface="Calibri"/>
              </a:rPr>
              <a:t>.</a:t>
            </a:r>
          </a:p>
          <a:p>
            <a:pPr lvl="0" rtl="0">
              <a:lnSpc>
                <a:spcPct val="115000"/>
              </a:lnSpc>
              <a:spcBef>
                <a:spcPts val="800"/>
              </a:spcBef>
              <a:buNone/>
            </a:pPr>
            <a:r>
              <a:rPr lang="en" sz="2800" dirty="0">
                <a:solidFill>
                  <a:srgbClr val="000000"/>
                </a:solidFill>
              </a:rPr>
              <a:t>•</a:t>
            </a:r>
            <a:r>
              <a:rPr lang="en" sz="2800" dirty="0">
                <a:solidFill>
                  <a:srgbClr val="000000"/>
                </a:solidFill>
                <a:latin typeface="Calibri"/>
                <a:ea typeface="Calibri"/>
                <a:cs typeface="Calibri"/>
                <a:sym typeface="Calibri"/>
              </a:rPr>
              <a:t>Routines and language are </a:t>
            </a:r>
            <a:r>
              <a:rPr lang="en" sz="2800" u="sng" dirty="0">
                <a:solidFill>
                  <a:srgbClr val="000000"/>
                </a:solidFill>
                <a:latin typeface="Calibri"/>
                <a:ea typeface="Calibri"/>
                <a:cs typeface="Calibri"/>
                <a:sym typeface="Calibri"/>
              </a:rPr>
              <a:t>consistent</a:t>
            </a:r>
            <a:r>
              <a:rPr lang="en" sz="2800" dirty="0">
                <a:solidFill>
                  <a:srgbClr val="000000"/>
                </a:solidFill>
                <a:latin typeface="Calibri"/>
                <a:ea typeface="Calibri"/>
                <a:cs typeface="Calibri"/>
                <a:sym typeface="Calibri"/>
              </a:rPr>
              <a:t> throughout the school.</a:t>
            </a:r>
          </a:p>
          <a:p>
            <a:pPr lvl="0">
              <a:spcBef>
                <a:spcPts val="0"/>
              </a:spcBef>
              <a:buNone/>
            </a:pPr>
            <a:endParaRPr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139527"/>
            <a:ext cx="8229600" cy="857400"/>
          </a:xfrm>
          <a:prstGeom prst="rect">
            <a:avLst/>
          </a:prstGeom>
        </p:spPr>
        <p:txBody>
          <a:bodyPr lIns="91425" tIns="91425" rIns="91425" bIns="91425" anchor="b" anchorCtr="0">
            <a:noAutofit/>
          </a:bodyPr>
          <a:lstStyle/>
          <a:p>
            <a:pPr lvl="0" algn="ctr" rtl="0">
              <a:lnSpc>
                <a:spcPct val="115000"/>
              </a:lnSpc>
              <a:spcBef>
                <a:spcPts val="0"/>
              </a:spcBef>
              <a:buNone/>
            </a:pPr>
            <a:endParaRPr dirty="0">
              <a:solidFill>
                <a:srgbClr val="404040"/>
              </a:solidFill>
            </a:endParaRPr>
          </a:p>
          <a:p>
            <a:pPr lvl="0" algn="ctr" rtl="0">
              <a:lnSpc>
                <a:spcPct val="115000"/>
              </a:lnSpc>
              <a:spcBef>
                <a:spcPts val="0"/>
              </a:spcBef>
              <a:buNone/>
            </a:pPr>
            <a:endParaRPr dirty="0">
              <a:solidFill>
                <a:srgbClr val="404040"/>
              </a:solidFill>
            </a:endParaRPr>
          </a:p>
          <a:p>
            <a:pPr lvl="0" algn="ctr">
              <a:lnSpc>
                <a:spcPct val="115000"/>
              </a:lnSpc>
              <a:spcBef>
                <a:spcPts val="0"/>
              </a:spcBef>
              <a:buNone/>
            </a:pPr>
            <a:endParaRPr dirty="0">
              <a:solidFill>
                <a:srgbClr val="404040"/>
              </a:solidFill>
            </a:endParaRPr>
          </a:p>
          <a:p>
            <a:pPr lvl="0">
              <a:spcBef>
                <a:spcPts val="0"/>
              </a:spcBef>
              <a:buNone/>
            </a:pPr>
            <a:r>
              <a:rPr lang="en" sz="3000" dirty="0"/>
              <a:t>Let’s Create an Amazing Classroom Community!</a:t>
            </a:r>
          </a:p>
        </p:txBody>
      </p:sp>
      <p:sp>
        <p:nvSpPr>
          <p:cNvPr id="130" name="Shape 130"/>
          <p:cNvSpPr txBox="1">
            <a:spLocks noGrp="1"/>
          </p:cNvSpPr>
          <p:nvPr>
            <p:ph type="body" idx="1"/>
          </p:nvPr>
        </p:nvSpPr>
        <p:spPr>
          <a:xfrm>
            <a:off x="457200" y="1200150"/>
            <a:ext cx="8229600" cy="3725700"/>
          </a:xfrm>
          <a:prstGeom prst="rect">
            <a:avLst/>
          </a:prstGeom>
        </p:spPr>
        <p:txBody>
          <a:bodyPr lIns="91425" tIns="91425" rIns="91425" bIns="91425" anchor="t" anchorCtr="0">
            <a:noAutofit/>
          </a:bodyPr>
          <a:lstStyle/>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lgn="ctr" rtl="0">
              <a:lnSpc>
                <a:spcPct val="115000"/>
              </a:lnSpc>
              <a:spcBef>
                <a:spcPts val="0"/>
              </a:spcBef>
              <a:buNone/>
            </a:pPr>
            <a:r>
              <a:rPr lang="en" sz="2000" dirty="0">
                <a:solidFill>
                  <a:srgbClr val="404040"/>
                </a:solidFill>
              </a:rPr>
              <a:t>We’ll build a </a:t>
            </a:r>
            <a:r>
              <a:rPr lang="en" sz="2000" b="1" dirty="0">
                <a:solidFill>
                  <a:srgbClr val="404040"/>
                </a:solidFill>
              </a:rPr>
              <a:t>positive culture </a:t>
            </a:r>
            <a:r>
              <a:rPr lang="en" sz="2000" dirty="0">
                <a:solidFill>
                  <a:srgbClr val="404040"/>
                </a:solidFill>
              </a:rPr>
              <a:t>by encouraging skills like “Helping others” and “Perseverance”.</a:t>
            </a:r>
          </a:p>
          <a:p>
            <a:pPr lvl="0" algn="ctr" rtl="0">
              <a:lnSpc>
                <a:spcPct val="115000"/>
              </a:lnSpc>
              <a:spcBef>
                <a:spcPts val="0"/>
              </a:spcBef>
              <a:buNone/>
            </a:pPr>
            <a:r>
              <a:rPr lang="en" sz="2000" dirty="0">
                <a:solidFill>
                  <a:srgbClr val="404040"/>
                </a:solidFill>
              </a:rPr>
              <a:t>We want </a:t>
            </a:r>
            <a:r>
              <a:rPr lang="en" sz="2000" b="1" dirty="0">
                <a:solidFill>
                  <a:srgbClr val="404040"/>
                </a:solidFill>
              </a:rPr>
              <a:t>all parents engaged </a:t>
            </a:r>
            <a:r>
              <a:rPr lang="en" sz="2000" dirty="0">
                <a:solidFill>
                  <a:srgbClr val="404040"/>
                </a:solidFill>
              </a:rPr>
              <a:t>in our classroom, seeing what we’re learning every day</a:t>
            </a:r>
          </a:p>
          <a:p>
            <a:pPr lvl="0">
              <a:lnSpc>
                <a:spcPct val="115000"/>
              </a:lnSpc>
              <a:spcBef>
                <a:spcPts val="0"/>
              </a:spcBef>
              <a:buNone/>
            </a:pPr>
            <a:endParaRPr sz="2000" dirty="0">
              <a:solidFill>
                <a:srgbClr val="404040"/>
              </a:solidFill>
            </a:endParaRPr>
          </a:p>
          <a:p>
            <a:pPr lvl="0">
              <a:spcBef>
                <a:spcPts val="0"/>
              </a:spcBef>
              <a:buNone/>
            </a:pPr>
            <a:endParaRPr dirty="0"/>
          </a:p>
        </p:txBody>
      </p:sp>
      <p:pic>
        <p:nvPicPr>
          <p:cNvPr id="131" name="Shape 131"/>
          <p:cNvPicPr preferRelativeResize="0"/>
          <p:nvPr/>
        </p:nvPicPr>
        <p:blipFill>
          <a:blip r:embed="rId3">
            <a:alphaModFix/>
          </a:blip>
          <a:stretch>
            <a:fillRect/>
          </a:stretch>
        </p:blipFill>
        <p:spPr>
          <a:xfrm>
            <a:off x="2078600" y="1297725"/>
            <a:ext cx="4562475" cy="1704975"/>
          </a:xfrm>
          <a:prstGeom prst="rect">
            <a:avLst/>
          </a:prstGeom>
          <a:noFill/>
          <a:ln>
            <a:noFill/>
          </a:ln>
        </p:spPr>
      </p:pic>
    </p:spTree>
  </p:cSld>
  <p:clrMapOvr>
    <a:masterClrMapping/>
  </p:clrMapOvr>
</p:sld>
</file>

<file path=ppt/theme/theme1.xml><?xml version="1.0" encoding="utf-8"?>
<a:theme xmlns:a="http://schemas.openxmlformats.org/drawingml/2006/main"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bel">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1417</Words>
  <Application>Microsoft Macintosh PowerPoint</Application>
  <PresentationFormat>On-screen Show (16:9)</PresentationFormat>
  <Paragraphs>274</Paragraphs>
  <Slides>36</Slides>
  <Notes>36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Calibri</vt:lpstr>
      <vt:lpstr>Cambria</vt:lpstr>
      <vt:lpstr>Arial</vt:lpstr>
      <vt:lpstr>label</vt:lpstr>
      <vt:lpstr>label</vt:lpstr>
      <vt:lpstr>Welcome to Back to School Night</vt:lpstr>
      <vt:lpstr>Third Grade Team </vt:lpstr>
      <vt:lpstr>Our Daily Schedule</vt:lpstr>
      <vt:lpstr>Our Daily Schedule</vt:lpstr>
      <vt:lpstr>New for Third Grade</vt:lpstr>
      <vt:lpstr>PowerPoint Presentation</vt:lpstr>
      <vt:lpstr>Grading Policy</vt:lpstr>
      <vt:lpstr>P.B.I.S. at PLES </vt:lpstr>
      <vt:lpstr>   Let’s Create an Amazing Classroom Community!</vt:lpstr>
      <vt:lpstr>How we’ll use Class DoJo...</vt:lpstr>
      <vt:lpstr>What do parents see?</vt:lpstr>
      <vt:lpstr>DoJo Points</vt:lpstr>
      <vt:lpstr>PBIS -- Incentives</vt:lpstr>
      <vt:lpstr> </vt:lpstr>
      <vt:lpstr>How can you support PBIS at home?</vt:lpstr>
      <vt:lpstr>Breakfast/Cafeteria </vt:lpstr>
      <vt:lpstr>Communication </vt:lpstr>
      <vt:lpstr>Dismissal</vt:lpstr>
      <vt:lpstr>Special Activities and Field Trips</vt:lpstr>
      <vt:lpstr>What does math look like each day?</vt:lpstr>
      <vt:lpstr>Balanced Instruction</vt:lpstr>
      <vt:lpstr>What will Our Students Learn?</vt:lpstr>
      <vt:lpstr>Basic Facts</vt:lpstr>
      <vt:lpstr>Math Homework</vt:lpstr>
      <vt:lpstr>Family &amp; Community Information on Canvas </vt:lpstr>
      <vt:lpstr>Next Generation Science Standards</vt:lpstr>
      <vt:lpstr>Questions?</vt:lpstr>
      <vt:lpstr>PowerPoint Presentation</vt:lpstr>
      <vt:lpstr>ELA Daily Schedule </vt:lpstr>
      <vt:lpstr>Social Studies</vt:lpstr>
      <vt:lpstr>             ELA Homework </vt:lpstr>
      <vt:lpstr>PowerPoint Presentation</vt:lpstr>
      <vt:lpstr>How can you help at home?</vt:lpstr>
      <vt:lpstr>https://hcpss.instructure.com/courses/34429/pages/grade-3-star-language-arts-overview</vt:lpstr>
      <vt:lpstr>Thank you! </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Back to School Night</dc:title>
  <cp:lastModifiedBy>Microsoft Office User</cp:lastModifiedBy>
  <cp:revision>2</cp:revision>
  <cp:lastPrinted>2016-09-21T17:58:58Z</cp:lastPrinted>
  <dcterms:modified xsi:type="dcterms:W3CDTF">2016-09-21T18:07:44Z</dcterms:modified>
</cp:coreProperties>
</file>