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6858000" cx="9144000"/>
  <p:notesSz cx="6858000" cy="9144000"/>
  <p:embeddedFontLst>
    <p:embeddedFont>
      <p:font typeface="Libre Baskerville"/>
      <p:regular r:id="rId30"/>
      <p:bold r:id="rId31"/>
      <p:italic r:id="rId32"/>
    </p:embeddedFont>
    <p:embeddedFont>
      <p:font typeface="Helvetica Neue"/>
      <p:regular r:id="rId33"/>
      <p:bold r:id="rId34"/>
      <p:italic r:id="rId35"/>
      <p:boldItalic r:id="rId36"/>
    </p:embeddedFont>
    <p:embeddedFont>
      <p:font typeface="Source Sans Pro"/>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SourceSansPro-boldItalic.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ibreBaskerville-bold.fntdata"/><Relationship Id="rId30" Type="http://schemas.openxmlformats.org/officeDocument/2006/relationships/font" Target="fonts/LibreBaskerville-regular.fntdata"/><Relationship Id="rId11" Type="http://schemas.openxmlformats.org/officeDocument/2006/relationships/slide" Target="slides/slide7.xml"/><Relationship Id="rId33" Type="http://schemas.openxmlformats.org/officeDocument/2006/relationships/font" Target="fonts/HelveticaNeue-regular.fntdata"/><Relationship Id="rId10" Type="http://schemas.openxmlformats.org/officeDocument/2006/relationships/slide" Target="slides/slide6.xml"/><Relationship Id="rId32" Type="http://schemas.openxmlformats.org/officeDocument/2006/relationships/font" Target="fonts/LibreBaskerville-italic.fntdata"/><Relationship Id="rId13" Type="http://schemas.openxmlformats.org/officeDocument/2006/relationships/slide" Target="slides/slide9.xml"/><Relationship Id="rId35" Type="http://schemas.openxmlformats.org/officeDocument/2006/relationships/font" Target="fonts/HelveticaNeue-italic.fntdata"/><Relationship Id="rId12" Type="http://schemas.openxmlformats.org/officeDocument/2006/relationships/slide" Target="slides/slide8.xml"/><Relationship Id="rId34" Type="http://schemas.openxmlformats.org/officeDocument/2006/relationships/font" Target="fonts/HelveticaNeue-bold.fntdata"/><Relationship Id="rId15" Type="http://schemas.openxmlformats.org/officeDocument/2006/relationships/slide" Target="slides/slide11.xml"/><Relationship Id="rId37" Type="http://schemas.openxmlformats.org/officeDocument/2006/relationships/font" Target="fonts/SourceSansPro-regular.fntdata"/><Relationship Id="rId14" Type="http://schemas.openxmlformats.org/officeDocument/2006/relationships/slide" Target="slides/slide10.xml"/><Relationship Id="rId36" Type="http://schemas.openxmlformats.org/officeDocument/2006/relationships/font" Target="fonts/HelveticaNeue-boldItalic.fntdata"/><Relationship Id="rId17" Type="http://schemas.openxmlformats.org/officeDocument/2006/relationships/slide" Target="slides/slide13.xml"/><Relationship Id="rId39" Type="http://schemas.openxmlformats.org/officeDocument/2006/relationships/font" Target="fonts/SourceSansPro-italic.fntdata"/><Relationship Id="rId16" Type="http://schemas.openxmlformats.org/officeDocument/2006/relationships/slide" Target="slides/slide12.xml"/><Relationship Id="rId38" Type="http://schemas.openxmlformats.org/officeDocument/2006/relationships/font" Target="fonts/SourceSansPro-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wrap="square" tIns="91425"/>
          <a:lstStyle>
            <a:lvl1pPr indent="0" lvl="0" marL="0" marR="0" rtl="0" algn="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t" bIns="91425" lIns="91425" rIns="91425" wrap="square" tIns="91425"/>
          <a:lstStyle>
            <a:lvl1pPr indent="0" lvl="0" marL="0" marR="0" rtl="0" algn="l">
              <a:spcBef>
                <a:spcPts val="0"/>
              </a:spcBef>
              <a:buChar char="●"/>
              <a:defRPr b="0" i="0" sz="1200" u="none" cap="none" strike="noStrike">
                <a:solidFill>
                  <a:schemeClr val="dk1"/>
                </a:solidFill>
                <a:latin typeface="Arial"/>
                <a:ea typeface="Arial"/>
                <a:cs typeface="Arial"/>
                <a:sym typeface="Arial"/>
              </a:defRPr>
            </a:lvl1pPr>
            <a:lvl2pPr indent="0" lvl="1" marL="457200" marR="0" rtl="0" algn="l">
              <a:spcBef>
                <a:spcPts val="0"/>
              </a:spcBef>
              <a:buChar char="○"/>
              <a:defRPr b="0" i="0" sz="1200" u="none" cap="none" strike="noStrike">
                <a:solidFill>
                  <a:schemeClr val="dk1"/>
                </a:solidFill>
                <a:latin typeface="Arial"/>
                <a:ea typeface="Arial"/>
                <a:cs typeface="Arial"/>
                <a:sym typeface="Arial"/>
              </a:defRPr>
            </a:lvl2pPr>
            <a:lvl3pPr indent="0" lvl="2" marL="914400" marR="0" rtl="0" algn="l">
              <a:spcBef>
                <a:spcPts val="0"/>
              </a:spcBef>
              <a:buChar char="■"/>
              <a:defRPr b="0" i="0" sz="1200" u="none" cap="none" strike="noStrike">
                <a:solidFill>
                  <a:schemeClr val="dk1"/>
                </a:solidFill>
                <a:latin typeface="Arial"/>
                <a:ea typeface="Arial"/>
                <a:cs typeface="Arial"/>
                <a:sym typeface="Arial"/>
              </a:defRPr>
            </a:lvl3pPr>
            <a:lvl4pPr indent="0" lvl="3" marL="1371600" marR="0" rtl="0" algn="l">
              <a:spcBef>
                <a:spcPts val="0"/>
              </a:spcBef>
              <a:buChar char="●"/>
              <a:defRPr b="0" i="0" sz="1200" u="none" cap="none" strike="noStrike">
                <a:solidFill>
                  <a:schemeClr val="dk1"/>
                </a:solidFill>
                <a:latin typeface="Arial"/>
                <a:ea typeface="Arial"/>
                <a:cs typeface="Arial"/>
                <a:sym typeface="Arial"/>
              </a:defRPr>
            </a:lvl4pPr>
            <a:lvl5pPr indent="0" lvl="4" marL="1828800" marR="0" rtl="0" algn="l">
              <a:spcBef>
                <a:spcPts val="0"/>
              </a:spcBef>
              <a:buChar char="○"/>
              <a:defRPr b="0" i="0" sz="1200" u="none" cap="none" strike="noStrike">
                <a:solidFill>
                  <a:schemeClr val="dk1"/>
                </a:solidFill>
                <a:latin typeface="Arial"/>
                <a:ea typeface="Arial"/>
                <a:cs typeface="Arial"/>
                <a:sym typeface="Arial"/>
              </a:defRPr>
            </a:lvl5pPr>
            <a:lvl6pPr indent="0" lvl="5" marL="2286000" marR="0" rtl="0" algn="l">
              <a:spcBef>
                <a:spcPts val="0"/>
              </a:spcBef>
              <a:buChar char="■"/>
              <a:defRPr b="0" i="0" sz="1200" u="none" cap="none" strike="noStrike">
                <a:solidFill>
                  <a:schemeClr val="dk1"/>
                </a:solidFill>
                <a:latin typeface="Arial"/>
                <a:ea typeface="Arial"/>
                <a:cs typeface="Arial"/>
                <a:sym typeface="Arial"/>
              </a:defRPr>
            </a:lvl6pPr>
            <a:lvl7pPr indent="0" lvl="6" marL="2743200" marR="0" rtl="0" algn="l">
              <a:spcBef>
                <a:spcPts val="0"/>
              </a:spcBef>
              <a:buChar char="●"/>
              <a:defRPr b="0" i="0" sz="1200" u="none" cap="none" strike="noStrike">
                <a:solidFill>
                  <a:schemeClr val="dk1"/>
                </a:solidFill>
                <a:latin typeface="Arial"/>
                <a:ea typeface="Arial"/>
                <a:cs typeface="Arial"/>
                <a:sym typeface="Arial"/>
              </a:defRPr>
            </a:lvl7pPr>
            <a:lvl8pPr indent="0" lvl="7" marL="3200400" marR="0" rtl="0" algn="l">
              <a:spcBef>
                <a:spcPts val="0"/>
              </a:spcBef>
              <a:buChar char="○"/>
              <a:defRPr b="0" i="0" sz="1200" u="none" cap="none" strike="noStrike">
                <a:solidFill>
                  <a:schemeClr val="dk1"/>
                </a:solidFill>
                <a:latin typeface="Arial"/>
                <a:ea typeface="Arial"/>
                <a:cs typeface="Arial"/>
                <a:sym typeface="Arial"/>
              </a:defRPr>
            </a:lvl8pPr>
            <a:lvl9pPr indent="0" lvl="8" marL="3657600" marR="0" rtl="0" algn="l">
              <a:spcBef>
                <a:spcPts val="0"/>
              </a:spcBef>
              <a:buChar char="■"/>
              <a:defRPr b="0" i="0" sz="1200" u="none" cap="none" strike="noStrike">
                <a:solidFill>
                  <a:schemeClr val="dk1"/>
                </a:solidFill>
                <a:latin typeface="Arial"/>
                <a:ea typeface="Arial"/>
                <a:cs typeface="Arial"/>
                <a:sym typeface="Arial"/>
              </a:defRPr>
            </a:lvl9pPr>
          </a:lstStyle>
          <a:p/>
        </p:txBody>
      </p:sp>
      <p:sp>
        <p:nvSpPr>
          <p:cNvPr id="7" name="Shape 7"/>
          <p:cNvSpPr txBox="1"/>
          <p:nvPr>
            <p:ph idx="11" type="ftr"/>
          </p:nvPr>
        </p:nvSpPr>
        <p:spPr>
          <a:xfrm>
            <a:off x="0" y="8685213"/>
            <a:ext cx="2971799" cy="4572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8" name="Shape 8"/>
          <p:cNvSpPr txBox="1"/>
          <p:nvPr>
            <p:ph idx="12" type="sldNum"/>
          </p:nvPr>
        </p:nvSpPr>
        <p:spPr>
          <a:xfrm>
            <a:off x="3884612" y="8685213"/>
            <a:ext cx="2971799"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hcpss.instructure.com/courses/34430"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hcpss.instructure.com/courses/34430/pages/grade-4-star-mathematics-what-your-child-will-learn"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Shape 102"/>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
        <p:nvSpPr>
          <p:cNvPr id="103" name="Shape 1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Shape 179"/>
          <p:cNvSpPr txBox="1"/>
          <p:nvPr/>
        </p:nvSpPr>
        <p:spPr>
          <a:xfrm>
            <a:off x="3884612" y="8685210"/>
            <a:ext cx="2971799"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
        <p:nvSpPr>
          <p:cNvPr id="180" name="Shape 1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81" name="Shape 181"/>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Shape 186"/>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87" name="Shape 18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Shape 194"/>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95" name="Shape 19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med" w="med" type="none"/>
            <a:tailEnd len="med" w="med" type="none"/>
          </a:ln>
        </p:spPr>
      </p:sp>
      <p:sp>
        <p:nvSpPr>
          <p:cNvPr id="205" name="Shape 205"/>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p:txBody>
      </p:sp>
      <p:sp>
        <p:nvSpPr>
          <p:cNvPr id="206" name="Shape 206"/>
          <p:cNvSpPr txBox="1"/>
          <p:nvPr>
            <p:ph idx="12" type="sldNum"/>
          </p:nvPr>
        </p:nvSpPr>
        <p:spPr>
          <a:xfrm>
            <a:off x="3884612" y="8685213"/>
            <a:ext cx="2971799"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Shape 214"/>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15" name="Shape 2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Shape 220"/>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
        <p:nvSpPr>
          <p:cNvPr id="221" name="Shape 2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Shape 226"/>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
        <p:nvSpPr>
          <p:cNvPr id="227" name="Shape 2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Shape 233"/>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
        <p:nvSpPr>
          <p:cNvPr id="234" name="Shape 2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Shape 239"/>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
        <p:nvSpPr>
          <p:cNvPr id="240" name="Shape 24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Shape 245"/>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
        <p:nvSpPr>
          <p:cNvPr id="246" name="Shape 2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Shape 109"/>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
        <p:nvSpPr>
          <p:cNvPr id="110" name="Shape 1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Shape 251"/>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
        <p:nvSpPr>
          <p:cNvPr id="252" name="Shape 25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Shape 257"/>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
        <p:nvSpPr>
          <p:cNvPr id="258" name="Shape 2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Shape 263"/>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
        <p:nvSpPr>
          <p:cNvPr id="264" name="Shape 2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Shape 269"/>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
        <p:nvSpPr>
          <p:cNvPr id="270" name="Shape 2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Shape 275"/>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
        <p:nvSpPr>
          <p:cNvPr id="276" name="Shape 27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Shape 28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82" name="Shape 282"/>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
        <p:nvSpPr>
          <p:cNvPr id="283" name="Shape 283"/>
          <p:cNvSpPr txBox="1"/>
          <p:nvPr>
            <p:ph idx="12" type="sldNum"/>
          </p:nvPr>
        </p:nvSpPr>
        <p:spPr>
          <a:xfrm>
            <a:off x="3884612" y="8685213"/>
            <a:ext cx="2971799"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16" name="Shape 11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17" name="Shape 117"/>
          <p:cNvSpPr txBox="1"/>
          <p:nvPr>
            <p:ph idx="12" type="sldNum"/>
          </p:nvPr>
        </p:nvSpPr>
        <p:spPr>
          <a:xfrm>
            <a:off x="3884612" y="8685213"/>
            <a:ext cx="2971799" cy="457200"/>
          </a:xfrm>
          <a:prstGeom prst="rect">
            <a:avLst/>
          </a:prstGeom>
        </p:spPr>
        <p:txBody>
          <a:bodyPr anchorCtr="0" anchor="b" bIns="45700" lIns="91425" rIns="91425" wrap="square" tIns="45700">
            <a:noAutofit/>
          </a:bodyPr>
          <a:lstStyle/>
          <a:p>
            <a:pPr lvl="0">
              <a:spcBef>
                <a:spcPts val="0"/>
              </a:spcBef>
              <a:buClr>
                <a:schemeClr val="dk1"/>
              </a:buClr>
              <a:buSzPct val="25000"/>
              <a:buFont typeface="Calibri"/>
              <a:buNone/>
            </a:pPr>
            <a:fld id="{00000000-1234-1234-1234-123412341234}" type="slidenum">
              <a:rPr lang="en-US"/>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Shape 123"/>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Family and community resources are now located in the same place for all different content areas by grade level. So when you want to know what your 4th grader will be learning and how to help them in reading, math, social studies, etc. you will only need to navigate from one page.  </a:t>
            </a:r>
          </a:p>
          <a:p>
            <a:pPr indent="0" lvl="0" marL="0" marR="0" rtl="0" algn="l">
              <a:lnSpc>
                <a:spcPct val="100000"/>
              </a:lnSpc>
              <a:spcBef>
                <a:spcPts val="0"/>
              </a:spcBef>
              <a:spcAft>
                <a:spcPts val="0"/>
              </a:spcAft>
              <a:buClr>
                <a:schemeClr val="dk1"/>
              </a:buClr>
              <a:buSzPct val="25000"/>
              <a:buFont typeface="Arial"/>
              <a:buNone/>
            </a:pPr>
            <a:r>
              <a:rPr b="0" i="0" lang="en-US" sz="1200" u="sng" cap="none" strike="noStrike">
                <a:solidFill>
                  <a:schemeClr val="hlink"/>
                </a:solidFill>
                <a:latin typeface="Arial"/>
                <a:ea typeface="Arial"/>
                <a:cs typeface="Arial"/>
                <a:sym typeface="Arial"/>
                <a:hlinkClick r:id="rId2"/>
              </a:rPr>
              <a:t>https://hcpss.instructure.com/courses/34430</a:t>
            </a:r>
          </a:p>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p:txBody>
      </p:sp>
      <p:sp>
        <p:nvSpPr>
          <p:cNvPr id="124" name="Shape 12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spcAft>
                <a:spcPts val="0"/>
              </a:spcAft>
              <a:buClr>
                <a:schemeClr val="dk1"/>
              </a:buClr>
              <a:buSzPct val="25000"/>
              <a:buFont typeface="Calibri"/>
              <a:buNone/>
            </a:pPr>
            <a:r>
              <a:rPr b="1" i="0" lang="en-US" sz="1200" u="none" cap="none" strike="noStrike">
                <a:solidFill>
                  <a:schemeClr val="dk1"/>
                </a:solidFill>
                <a:latin typeface="Calibri"/>
                <a:ea typeface="Calibri"/>
                <a:cs typeface="Calibri"/>
                <a:sym typeface="Calibri"/>
              </a:rPr>
              <a:t>Possible Teacher Dialogue:</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This page can be found under the what your child will learn tab on the Canvas Parent Pages. </a:t>
            </a:r>
          </a:p>
          <a:p>
            <a:pPr indent="0" lvl="0" marL="0" marR="0" rtl="0" algn="l">
              <a:spcBef>
                <a:spcPts val="0"/>
              </a:spcBef>
              <a:spcAft>
                <a:spcPts val="0"/>
              </a:spcAft>
              <a:buSzPct val="25000"/>
              <a:buNone/>
            </a:pPr>
            <a:r>
              <a:rPr b="0" i="0" lang="en-US" sz="1200" u="sng" cap="none" strike="noStrike">
                <a:solidFill>
                  <a:schemeClr val="hlink"/>
                </a:solidFill>
                <a:latin typeface="Arial"/>
                <a:ea typeface="Arial"/>
                <a:cs typeface="Arial"/>
                <a:sym typeface="Arial"/>
                <a:hlinkClick r:id="rId2"/>
              </a:rPr>
              <a:t>https://hcpss.instructure.com/courses/34430/pages/grade-4-star-mathematics-what-your-child-will-learn</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The table shows the specific standards for each major concept area. The table also outlines during which quarter a concept will most likely be introduced. Some concepts will be introduced during one quarter and then built upon as the year goes on.</a:t>
            </a:r>
          </a:p>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There is also a link at the top of this page to take parents to above grade level content.</a:t>
            </a:r>
          </a:p>
        </p:txBody>
      </p:sp>
      <p:sp>
        <p:nvSpPr>
          <p:cNvPr id="132" name="Shape 13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Shape 141"/>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spcAft>
                <a:spcPts val="0"/>
              </a:spcAft>
              <a:buClr>
                <a:schemeClr val="dk1"/>
              </a:buClr>
              <a:buSzPct val="25000"/>
              <a:buFont typeface="Calibri"/>
              <a:buNone/>
            </a:pPr>
            <a:r>
              <a:rPr b="1" i="0" lang="en-US" sz="1200" u="none" cap="none" strike="noStrike">
                <a:solidFill>
                  <a:schemeClr val="dk1"/>
                </a:solidFill>
                <a:latin typeface="Calibri"/>
                <a:ea typeface="Calibri"/>
                <a:cs typeface="Calibri"/>
                <a:sym typeface="Calibri"/>
              </a:rPr>
              <a:t>Possible Teacher Dialogue</a:t>
            </a:r>
          </a:p>
          <a:p>
            <a:pPr indent="0" lvl="0" marL="0" marR="0" rtl="0" algn="l">
              <a:spcBef>
                <a:spcPts val="0"/>
              </a:spcBef>
              <a:spcAft>
                <a:spcPts val="0"/>
              </a:spcAft>
              <a:buSzPct val="25000"/>
              <a:buNone/>
            </a:pPr>
            <a:r>
              <a:rPr b="1" i="0" lang="en-US" sz="1200" u="none" cap="none" strike="noStrike">
                <a:solidFill>
                  <a:schemeClr val="dk1"/>
                </a:solidFill>
                <a:latin typeface="Arial"/>
                <a:ea typeface="Arial"/>
                <a:cs typeface="Arial"/>
                <a:sym typeface="Arial"/>
              </a:rPr>
              <a:t>Whole Numbers: </a:t>
            </a:r>
            <a:r>
              <a:rPr b="0" i="0" lang="en-US" sz="1200" u="none" cap="none" strike="noStrike">
                <a:solidFill>
                  <a:schemeClr val="dk1"/>
                </a:solidFill>
                <a:latin typeface="Arial"/>
                <a:ea typeface="Arial"/>
                <a:cs typeface="Arial"/>
                <a:sym typeface="Arial"/>
              </a:rPr>
              <a:t>Includes understanding place value to one million, comparing numbers, rounding and fluently adding and subtracting multi-digit numbers</a:t>
            </a:r>
          </a:p>
          <a:p>
            <a:pPr indent="0" lvl="0" marL="0" marR="0" rtl="0" algn="l">
              <a:lnSpc>
                <a:spcPct val="100000"/>
              </a:lnSpc>
              <a:spcBef>
                <a:spcPts val="0"/>
              </a:spcBef>
              <a:spcAft>
                <a:spcPts val="0"/>
              </a:spcAft>
              <a:buClr>
                <a:schemeClr val="dk1"/>
              </a:buClr>
              <a:buSzPct val="25000"/>
              <a:buFont typeface="Arial"/>
              <a:buNone/>
            </a:pPr>
            <a:r>
              <a:rPr b="1" i="0" lang="en-US" sz="1200" u="none" cap="none" strike="noStrike">
                <a:solidFill>
                  <a:schemeClr val="dk1"/>
                </a:solidFill>
                <a:latin typeface="Arial"/>
                <a:ea typeface="Arial"/>
                <a:cs typeface="Arial"/>
                <a:sym typeface="Arial"/>
              </a:rPr>
              <a:t>Fractions: </a:t>
            </a:r>
            <a:r>
              <a:rPr b="0" i="0" lang="en-US" sz="1200" u="none" cap="none" strike="noStrike">
                <a:solidFill>
                  <a:schemeClr val="dk1"/>
                </a:solidFill>
                <a:latin typeface="Arial"/>
                <a:ea typeface="Arial"/>
                <a:cs typeface="Arial"/>
                <a:sym typeface="Arial"/>
              </a:rPr>
              <a:t>Includes understanding equivalent fractions, comparing fractions, adding and subtracting fractions and decomposing fractions</a:t>
            </a:r>
          </a:p>
          <a:p>
            <a:pPr indent="0" lvl="0" marL="0" marR="0" rtl="0" algn="l">
              <a:spcBef>
                <a:spcPts val="0"/>
              </a:spcBef>
              <a:spcAft>
                <a:spcPts val="0"/>
              </a:spcAft>
              <a:buSzPct val="25000"/>
              <a:buNone/>
            </a:pPr>
            <a:r>
              <a:rPr b="1" i="0" lang="en-US" sz="1200" u="none" cap="none" strike="noStrike">
                <a:solidFill>
                  <a:schemeClr val="dk1"/>
                </a:solidFill>
                <a:latin typeface="Arial"/>
                <a:ea typeface="Arial"/>
                <a:cs typeface="Arial"/>
                <a:sym typeface="Arial"/>
              </a:rPr>
              <a:t>Multiplication and Division: </a:t>
            </a:r>
            <a:r>
              <a:rPr b="0" i="0" lang="en-US" sz="1200" u="none" cap="none" strike="noStrike">
                <a:solidFill>
                  <a:schemeClr val="dk1"/>
                </a:solidFill>
                <a:latin typeface="Arial"/>
                <a:ea typeface="Arial"/>
                <a:cs typeface="Arial"/>
                <a:sym typeface="Arial"/>
              </a:rPr>
              <a:t>Includes multiplying and dividing to solve word problems, identifying prime and composite numbers, finding factor pairs up to 100, multiplying multi-digit numbers and explaining calculations using equations, arrays and/or area models and dividing multi-digit numbers with single digit divisors</a:t>
            </a:r>
          </a:p>
          <a:p>
            <a:pPr indent="0" lvl="0" marL="0" marR="0" rtl="0" algn="l">
              <a:spcBef>
                <a:spcPts val="0"/>
              </a:spcBef>
              <a:spcAft>
                <a:spcPts val="0"/>
              </a:spcAft>
              <a:buSzPct val="25000"/>
              <a:buNone/>
            </a:pPr>
            <a:r>
              <a:rPr b="1" i="0" lang="en-US" sz="1200" u="none" cap="none" strike="noStrike">
                <a:solidFill>
                  <a:schemeClr val="dk1"/>
                </a:solidFill>
                <a:latin typeface="Arial"/>
                <a:ea typeface="Arial"/>
                <a:cs typeface="Arial"/>
                <a:sym typeface="Arial"/>
              </a:rPr>
              <a:t>Decimals: </a:t>
            </a:r>
            <a:r>
              <a:rPr b="0" i="0" lang="en-US" sz="1200" u="none" cap="none" strike="noStrike">
                <a:solidFill>
                  <a:schemeClr val="dk1"/>
                </a:solidFill>
                <a:latin typeface="Arial"/>
                <a:ea typeface="Arial"/>
                <a:cs typeface="Arial"/>
                <a:sym typeface="Arial"/>
              </a:rPr>
              <a:t>Includes reading, writing and representing decimals as they relate to fractions with denominators of 10 or 100 and comparing decimals to the hundredths</a:t>
            </a:r>
          </a:p>
          <a:p>
            <a:pPr indent="0" lvl="0" marL="0" marR="0" rtl="0" algn="l">
              <a:spcBef>
                <a:spcPts val="0"/>
              </a:spcBef>
              <a:spcAft>
                <a:spcPts val="0"/>
              </a:spcAft>
              <a:buSzPct val="25000"/>
              <a:buNone/>
            </a:pPr>
            <a:r>
              <a:rPr b="1" i="0" lang="en-US" sz="1200" u="none" cap="none" strike="noStrike">
                <a:solidFill>
                  <a:schemeClr val="dk1"/>
                </a:solidFill>
                <a:latin typeface="Arial"/>
                <a:ea typeface="Arial"/>
                <a:cs typeface="Arial"/>
                <a:sym typeface="Arial"/>
              </a:rPr>
              <a:t>Measurement and Data: </a:t>
            </a:r>
            <a:r>
              <a:rPr b="0" i="0" lang="en-US" sz="1200" u="none" cap="none" strike="noStrike">
                <a:solidFill>
                  <a:schemeClr val="dk1"/>
                </a:solidFill>
                <a:latin typeface="Arial"/>
                <a:ea typeface="Arial"/>
                <a:cs typeface="Arial"/>
                <a:sym typeface="Arial"/>
              </a:rPr>
              <a:t>Includes converting equivalent measurements in the same measurement system, adding and subtracting fractions on a line plot, applying the area and perimeter formulas for rectangles, solving measurement related word problems and understanding, measuring and drawing angles using a protractor</a:t>
            </a:r>
          </a:p>
          <a:p>
            <a:pPr indent="0" lvl="0" marL="0" marR="0" rtl="0" algn="l">
              <a:spcBef>
                <a:spcPts val="0"/>
              </a:spcBef>
              <a:spcAft>
                <a:spcPts val="0"/>
              </a:spcAft>
              <a:buSzPct val="25000"/>
              <a:buNone/>
            </a:pPr>
            <a:r>
              <a:rPr b="1" i="0" lang="en-US" sz="1200" u="none" cap="none" strike="noStrike">
                <a:solidFill>
                  <a:schemeClr val="dk1"/>
                </a:solidFill>
                <a:latin typeface="Arial"/>
                <a:ea typeface="Arial"/>
                <a:cs typeface="Arial"/>
                <a:sym typeface="Arial"/>
              </a:rPr>
              <a:t>Patterns:</a:t>
            </a:r>
            <a:r>
              <a:rPr b="0" i="0" lang="en-US" sz="1200" u="none" cap="none" strike="noStrike">
                <a:solidFill>
                  <a:schemeClr val="dk1"/>
                </a:solidFill>
                <a:latin typeface="Arial"/>
                <a:ea typeface="Arial"/>
                <a:cs typeface="Arial"/>
                <a:sym typeface="Arial"/>
              </a:rPr>
              <a:t> Includes using shapes and numbers to create and understand patterns that follow set rules</a:t>
            </a:r>
          </a:p>
          <a:p>
            <a:pPr indent="0" lvl="0" marL="0" marR="0" rtl="0" algn="l">
              <a:spcBef>
                <a:spcPts val="0"/>
              </a:spcBef>
              <a:buSzPct val="25000"/>
              <a:buNone/>
            </a:pPr>
            <a:r>
              <a:rPr b="1" i="0" lang="en-US" sz="1200" u="none" cap="none" strike="noStrike">
                <a:solidFill>
                  <a:schemeClr val="dk1"/>
                </a:solidFill>
                <a:latin typeface="Arial"/>
                <a:ea typeface="Arial"/>
                <a:cs typeface="Arial"/>
                <a:sym typeface="Arial"/>
              </a:rPr>
              <a:t>Geometry: </a:t>
            </a:r>
            <a:r>
              <a:rPr b="0" i="0" lang="en-US" sz="1200" u="none" cap="none" strike="noStrike">
                <a:solidFill>
                  <a:schemeClr val="dk1"/>
                </a:solidFill>
                <a:latin typeface="Arial"/>
                <a:ea typeface="Arial"/>
                <a:cs typeface="Arial"/>
                <a:sym typeface="Arial"/>
              </a:rPr>
              <a:t>Includes identifying and drawing points, line segments, rays, angles, perpendicular and parallel lines, classifying figures by line segments and angles and understanding line of symmetry for 2 dimensional figures</a:t>
            </a:r>
          </a:p>
        </p:txBody>
      </p:sp>
      <p:sp>
        <p:nvSpPr>
          <p:cNvPr id="142" name="Shape 1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Shape 155"/>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
        <p:nvSpPr>
          <p:cNvPr id="156" name="Shape 15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Shape 164"/>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65" name="Shape 16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Shape 171"/>
          <p:cNvSpPr txBox="1"/>
          <p:nvPr/>
        </p:nvSpPr>
        <p:spPr>
          <a:xfrm>
            <a:off x="3884612" y="8685210"/>
            <a:ext cx="2971799"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
        <p:nvSpPr>
          <p:cNvPr id="172" name="Shape 1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73" name="Shape 173"/>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blipFill rotWithShape="1">
          <a:blip r:embed="rId2">
            <a:alphaModFix/>
          </a:blip>
          <a:tile algn="tl" flip="none" tx="0" sx="55000" ty="0" sy="55000"/>
        </a:blipFill>
      </p:bgPr>
    </p:bg>
    <p:spTree>
      <p:nvGrpSpPr>
        <p:cNvPr id="17" name="Shape 17"/>
        <p:cNvGrpSpPr/>
        <p:nvPr/>
      </p:nvGrpSpPr>
      <p:grpSpPr>
        <a:xfrm>
          <a:off x="0" y="0"/>
          <a:ext cx="0" cy="0"/>
          <a:chOff x="0" y="0"/>
          <a:chExt cx="0" cy="0"/>
        </a:xfrm>
      </p:grpSpPr>
      <p:sp>
        <p:nvSpPr>
          <p:cNvPr id="18" name="Shape 18"/>
          <p:cNvSpPr/>
          <p:nvPr/>
        </p:nvSpPr>
        <p:spPr>
          <a:xfrm>
            <a:off x="0" y="0"/>
            <a:ext cx="9144000" cy="6858000"/>
          </a:xfrm>
          <a:prstGeom prst="rect">
            <a:avLst/>
          </a:prstGeom>
          <a:solidFill>
            <a:srgbClr val="FFFFFF"/>
          </a:solid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19" name="Shape 19"/>
          <p:cNvSpPr/>
          <p:nvPr/>
        </p:nvSpPr>
        <p:spPr>
          <a:xfrm>
            <a:off x="65313" y="69753"/>
            <a:ext cx="9013370" cy="6692200"/>
          </a:xfrm>
          <a:prstGeom prst="roundRect">
            <a:avLst>
              <a:gd fmla="val 4929" name="adj"/>
            </a:avLst>
          </a:prstGeom>
          <a:blipFill rotWithShape="1">
            <a:blip r:embed="rId2">
              <a:alphaModFix/>
            </a:blip>
            <a:tile algn="tl" flip="none" tx="0" sx="55000" ty="0" sy="55000"/>
          </a:blipFill>
          <a:ln cap="sq" cmpd="sng" w="9525">
            <a:solidFill>
              <a:schemeClr val="dk1"/>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20" name="Shape 20"/>
          <p:cNvSpPr txBox="1"/>
          <p:nvPr>
            <p:ph idx="1" type="subTitle"/>
          </p:nvPr>
        </p:nvSpPr>
        <p:spPr>
          <a:xfrm>
            <a:off x="1295400" y="3200400"/>
            <a:ext cx="6400799" cy="1600198"/>
          </a:xfrm>
          <a:prstGeom prst="rect">
            <a:avLst/>
          </a:prstGeom>
          <a:noFill/>
          <a:ln>
            <a:noFill/>
          </a:ln>
        </p:spPr>
        <p:txBody>
          <a:bodyPr anchorCtr="0" anchor="t" bIns="91425" lIns="91425" rIns="91425" wrap="square" tIns="91425"/>
          <a:lstStyle>
            <a:lvl1pPr indent="0" lvl="0" marL="0" marR="0" rtl="0" algn="ctr">
              <a:lnSpc>
                <a:spcPct val="100000"/>
              </a:lnSpc>
              <a:spcBef>
                <a:spcPts val="580"/>
              </a:spcBef>
              <a:spcAft>
                <a:spcPts val="0"/>
              </a:spcAft>
              <a:buClr>
                <a:schemeClr val="accent1"/>
              </a:buClr>
              <a:buFont typeface="Noto Sans Symbols"/>
              <a:buNone/>
              <a:defRPr b="0" i="0" sz="1400" u="none" cap="none" strike="noStrike">
                <a:solidFill>
                  <a:srgbClr val="000000"/>
                </a:solidFill>
                <a:latin typeface="Arial"/>
                <a:ea typeface="Arial"/>
                <a:cs typeface="Arial"/>
                <a:sym typeface="Arial"/>
              </a:defRPr>
            </a:lvl1pPr>
            <a:lvl2pPr indent="0" lvl="1" marL="457200" marR="0" rtl="0" algn="ctr">
              <a:lnSpc>
                <a:spcPct val="100000"/>
              </a:lnSpc>
              <a:spcBef>
                <a:spcPts val="370"/>
              </a:spcBef>
              <a:spcAft>
                <a:spcPts val="0"/>
              </a:spcAft>
              <a:buClr>
                <a:schemeClr val="accent2"/>
              </a:buClr>
              <a:buFont typeface="Noto Sans Symbols"/>
              <a:buNone/>
              <a:defRPr b="0" i="0" sz="1400" u="none" cap="none" strike="noStrike">
                <a:solidFill>
                  <a:srgbClr val="000000"/>
                </a:solidFill>
                <a:latin typeface="Arial"/>
                <a:ea typeface="Arial"/>
                <a:cs typeface="Arial"/>
                <a:sym typeface="Arial"/>
              </a:defRPr>
            </a:lvl2pPr>
            <a:lvl3pPr indent="0" lvl="2" marL="914400" marR="0" rtl="0" algn="ctr">
              <a:lnSpc>
                <a:spcPct val="100000"/>
              </a:lnSpc>
              <a:spcBef>
                <a:spcPts val="370"/>
              </a:spcBef>
              <a:spcAft>
                <a:spcPts val="0"/>
              </a:spcAft>
              <a:buClr>
                <a:srgbClr val="F0C1B0"/>
              </a:buClr>
              <a:buFont typeface="Noto Sans Symbols"/>
              <a:buNone/>
              <a:defRPr b="0" i="0" sz="1400" u="none" cap="none" strike="noStrike">
                <a:solidFill>
                  <a:srgbClr val="000000"/>
                </a:solidFill>
                <a:latin typeface="Arial"/>
                <a:ea typeface="Arial"/>
                <a:cs typeface="Arial"/>
                <a:sym typeface="Arial"/>
              </a:defRPr>
            </a:lvl3pPr>
            <a:lvl4pPr indent="0" lvl="3" marL="1371600" marR="0" rtl="0" algn="ctr">
              <a:lnSpc>
                <a:spcPct val="100000"/>
              </a:lnSpc>
              <a:spcBef>
                <a:spcPts val="370"/>
              </a:spcBef>
              <a:spcAft>
                <a:spcPts val="0"/>
              </a:spcAft>
              <a:buClr>
                <a:schemeClr val="accent3"/>
              </a:buClr>
              <a:buFont typeface="Noto Sans Symbols"/>
              <a:buNone/>
              <a:defRPr b="0" i="0" sz="1400" u="none" cap="none" strike="noStrike">
                <a:solidFill>
                  <a:srgbClr val="000000"/>
                </a:solidFill>
                <a:latin typeface="Arial"/>
                <a:ea typeface="Arial"/>
                <a:cs typeface="Arial"/>
                <a:sym typeface="Arial"/>
              </a:defRPr>
            </a:lvl4pPr>
            <a:lvl5pPr indent="0" lvl="4" marL="1828800" marR="0" rtl="0" algn="ctr">
              <a:lnSpc>
                <a:spcPct val="100000"/>
              </a:lnSpc>
              <a:spcBef>
                <a:spcPts val="370"/>
              </a:spcBef>
              <a:spcAft>
                <a:spcPts val="0"/>
              </a:spcAft>
              <a:buClr>
                <a:schemeClr val="accent3"/>
              </a:buClr>
              <a:buFont typeface="Libre Baskerville"/>
              <a:buNone/>
              <a:defRPr b="0" i="0" sz="1400" u="none" cap="none" strike="noStrike">
                <a:solidFill>
                  <a:srgbClr val="000000"/>
                </a:solidFill>
                <a:latin typeface="Arial"/>
                <a:ea typeface="Arial"/>
                <a:cs typeface="Arial"/>
                <a:sym typeface="Arial"/>
              </a:defRPr>
            </a:lvl5pPr>
            <a:lvl6pPr indent="0" lvl="5" marL="2286000" marR="0" rtl="0" algn="ctr">
              <a:lnSpc>
                <a:spcPct val="100000"/>
              </a:lnSpc>
              <a:spcBef>
                <a:spcPts val="370"/>
              </a:spcBef>
              <a:spcAft>
                <a:spcPts val="0"/>
              </a:spcAft>
              <a:buClr>
                <a:schemeClr val="accent3"/>
              </a:buClr>
              <a:buFont typeface="Libre Baskerville"/>
              <a:buNone/>
              <a:defRPr b="0" i="0" sz="1400" u="none" cap="none" strike="noStrike">
                <a:solidFill>
                  <a:srgbClr val="000000"/>
                </a:solidFill>
                <a:latin typeface="Arial"/>
                <a:ea typeface="Arial"/>
                <a:cs typeface="Arial"/>
                <a:sym typeface="Arial"/>
              </a:defRPr>
            </a:lvl6pPr>
            <a:lvl7pPr indent="0" lvl="6" marL="2743200" marR="0" rtl="0" algn="ctr">
              <a:lnSpc>
                <a:spcPct val="100000"/>
              </a:lnSpc>
              <a:spcBef>
                <a:spcPts val="370"/>
              </a:spcBef>
              <a:spcAft>
                <a:spcPts val="0"/>
              </a:spcAft>
              <a:buClr>
                <a:schemeClr val="accent2"/>
              </a:buClr>
              <a:buFont typeface="Libre Baskerville"/>
              <a:buNone/>
              <a:defRPr b="0" i="0" sz="1400" u="none" cap="none" strike="noStrike">
                <a:solidFill>
                  <a:srgbClr val="000000"/>
                </a:solidFill>
                <a:latin typeface="Arial"/>
                <a:ea typeface="Arial"/>
                <a:cs typeface="Arial"/>
                <a:sym typeface="Arial"/>
              </a:defRPr>
            </a:lvl7pPr>
            <a:lvl8pPr indent="0" lvl="7" marL="3200400" marR="0" rtl="0" algn="ctr">
              <a:lnSpc>
                <a:spcPct val="100000"/>
              </a:lnSpc>
              <a:spcBef>
                <a:spcPts val="370"/>
              </a:spcBef>
              <a:spcAft>
                <a:spcPts val="0"/>
              </a:spcAft>
              <a:buClr>
                <a:srgbClr val="F0C1B0"/>
              </a:buClr>
              <a:buFont typeface="Libre Baskerville"/>
              <a:buNone/>
              <a:defRPr b="0" i="0" sz="1400" u="none" cap="none" strike="noStrike">
                <a:solidFill>
                  <a:srgbClr val="000000"/>
                </a:solidFill>
                <a:latin typeface="Arial"/>
                <a:ea typeface="Arial"/>
                <a:cs typeface="Arial"/>
                <a:sym typeface="Arial"/>
              </a:defRPr>
            </a:lvl8pPr>
            <a:lvl9pPr indent="0" lvl="8" marL="3657600" marR="0" rtl="0" algn="ctr">
              <a:lnSpc>
                <a:spcPct val="100000"/>
              </a:lnSpc>
              <a:spcBef>
                <a:spcPts val="370"/>
              </a:spcBef>
              <a:spcAft>
                <a:spcPts val="0"/>
              </a:spcAft>
              <a:buClr>
                <a:srgbClr val="DDB8B3"/>
              </a:buClr>
              <a:buFont typeface="Libre Baskerville"/>
              <a:buNone/>
              <a:defRPr b="0" i="0" sz="1400" u="none" cap="none" strike="noStrike">
                <a:solidFill>
                  <a:srgbClr val="000000"/>
                </a:solidFill>
                <a:latin typeface="Arial"/>
                <a:ea typeface="Arial"/>
                <a:cs typeface="Arial"/>
                <a:sym typeface="Arial"/>
              </a:defRPr>
            </a:lvl9pPr>
          </a:lstStyle>
          <a:p/>
        </p:txBody>
      </p:sp>
      <p:sp>
        <p:nvSpPr>
          <p:cNvPr id="21" name="Shape 21"/>
          <p:cNvSpPr txBox="1"/>
          <p:nvPr>
            <p:ph idx="10" type="dt"/>
          </p:nvPr>
        </p:nvSpPr>
        <p:spPr>
          <a:xfrm>
            <a:off x="6172200" y="6191250"/>
            <a:ext cx="2476500" cy="476249"/>
          </a:xfrm>
          <a:prstGeom prst="rect">
            <a:avLst/>
          </a:prstGeom>
          <a:noFill/>
          <a:ln>
            <a:noFill/>
          </a:ln>
        </p:spPr>
        <p:txBody>
          <a:bodyPr anchorCtr="0" anchor="ctr" bIns="91425" lIns="91425" rIns="91425" wrap="square" tIns="91425"/>
          <a:lstStyle>
            <a:lvl1pPr indent="0" lvl="0" marL="0" marR="0" rtl="0" algn="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2" name="Shape 22"/>
          <p:cNvSpPr txBox="1"/>
          <p:nvPr>
            <p:ph idx="11" type="ftr"/>
          </p:nvPr>
        </p:nvSpPr>
        <p:spPr>
          <a:xfrm>
            <a:off x="914400" y="6172200"/>
            <a:ext cx="3962399" cy="4572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3" name="Shape 23"/>
          <p:cNvSpPr/>
          <p:nvPr>
            <p:ph idx="12" type="sldNum"/>
          </p:nvPr>
        </p:nvSpPr>
        <p:spPr>
          <a:xfrm>
            <a:off x="146304" y="6210300"/>
            <a:ext cx="457200" cy="457200"/>
          </a:xfrm>
          <a:prstGeom prst="ellipse">
            <a:avLst/>
          </a:prstGeom>
          <a:solidFill>
            <a:schemeClr val="accent1"/>
          </a:solidFill>
          <a:ln>
            <a:noFill/>
          </a:ln>
        </p:spPr>
        <p:txBody>
          <a:bodyPr anchorCtr="1" anchor="ctr" bIns="0" lIns="0" rIns="0" wrap="square" tIns="0">
            <a:noAutofit/>
          </a:bodyPr>
          <a:lstStyle/>
          <a:p>
            <a:pPr indent="0" lvl="0" marL="0" marR="0" rtl="0" algn="ctr">
              <a:lnSpc>
                <a:spcPct val="100000"/>
              </a:lnSpc>
              <a:spcBef>
                <a:spcPts val="0"/>
              </a:spcBef>
              <a:spcAft>
                <a:spcPts val="0"/>
              </a:spcAft>
              <a:buClr>
                <a:srgbClr val="FFFFFF"/>
              </a:buClr>
              <a:buSzPct val="25000"/>
              <a:buFont typeface="Source Sans Pro"/>
              <a:buNone/>
            </a:pPr>
            <a:fld id="{00000000-1234-1234-1234-123412341234}" type="slidenum">
              <a:rPr b="0" i="0" lang="en-US" sz="1400" u="none" cap="none" strike="noStrike">
                <a:solidFill>
                  <a:srgbClr val="FFFFFF"/>
                </a:solidFill>
                <a:latin typeface="Source Sans Pro"/>
                <a:ea typeface="Source Sans Pro"/>
                <a:cs typeface="Source Sans Pro"/>
                <a:sym typeface="Source Sans Pro"/>
              </a:rPr>
              <a:t>‹#›</a:t>
            </a:fld>
          </a:p>
        </p:txBody>
      </p:sp>
      <p:sp>
        <p:nvSpPr>
          <p:cNvPr id="24" name="Shape 24"/>
          <p:cNvSpPr/>
          <p:nvPr/>
        </p:nvSpPr>
        <p:spPr>
          <a:xfrm>
            <a:off x="62929" y="1449303"/>
            <a:ext cx="9021537" cy="1527349"/>
          </a:xfrm>
          <a:prstGeom prst="rect">
            <a:avLst/>
          </a:prstGeom>
          <a:solidFill>
            <a:schemeClr val="accent1"/>
          </a:solid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25" name="Shape 25"/>
          <p:cNvSpPr/>
          <p:nvPr/>
        </p:nvSpPr>
        <p:spPr>
          <a:xfrm>
            <a:off x="62929" y="1396720"/>
            <a:ext cx="9021537" cy="120580"/>
          </a:xfrm>
          <a:prstGeom prst="rect">
            <a:avLst/>
          </a:prstGeom>
          <a:solidFill>
            <a:srgbClr val="F0C1B0"/>
          </a:solid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26" name="Shape 26"/>
          <p:cNvSpPr/>
          <p:nvPr/>
        </p:nvSpPr>
        <p:spPr>
          <a:xfrm>
            <a:off x="62929" y="2976649"/>
            <a:ext cx="9021537" cy="110532"/>
          </a:xfrm>
          <a:prstGeom prst="rect">
            <a:avLst/>
          </a:prstGeom>
          <a:solidFill>
            <a:schemeClr val="accent5"/>
          </a:solid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27" name="Shape 27"/>
          <p:cNvSpPr txBox="1"/>
          <p:nvPr>
            <p:ph type="ctrTitle"/>
          </p:nvPr>
        </p:nvSpPr>
        <p:spPr>
          <a:xfrm>
            <a:off x="457200" y="1505929"/>
            <a:ext cx="8229600" cy="1470023"/>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FFFFFF"/>
              </a:buClr>
              <a:buFont typeface="Source Sans Pro"/>
              <a:buNone/>
              <a:defRPr b="0" i="0" sz="1400" u="none" cap="none" strike="noStrike">
                <a:solidFill>
                  <a:srgbClr val="000000"/>
                </a:solidFill>
                <a:latin typeface="Arial"/>
                <a:ea typeface="Arial"/>
                <a:cs typeface="Arial"/>
                <a:sym typeface="Arial"/>
              </a:defRPr>
            </a:lvl1pPr>
            <a:lvl2pPr indent="0" lvl="1" marL="0" marR="0" rtl="0" algn="l">
              <a:spcBef>
                <a:spcPts val="0"/>
              </a:spcBef>
              <a:buNone/>
              <a:defRPr sz="1800"/>
            </a:lvl2pPr>
            <a:lvl3pPr indent="0" lvl="2" marL="0" marR="0" rtl="0" algn="l">
              <a:spcBef>
                <a:spcPts val="0"/>
              </a:spcBef>
              <a:buNone/>
              <a:defRPr sz="1800"/>
            </a:lvl3pPr>
            <a:lvl4pPr indent="0" lvl="3" marL="0" marR="0" rtl="0" algn="l">
              <a:spcBef>
                <a:spcPts val="0"/>
              </a:spcBef>
              <a:buNone/>
              <a:defRPr sz="1800"/>
            </a:lvl4pPr>
            <a:lvl5pPr indent="0" lvl="4" marL="0" marR="0" rtl="0" algn="l">
              <a:spcBef>
                <a:spcPts val="0"/>
              </a:spcBef>
              <a:buNone/>
              <a:defRPr sz="1800"/>
            </a:lvl5pPr>
            <a:lvl6pPr indent="0" lvl="5" marL="0" marR="0" rtl="0" algn="l">
              <a:spcBef>
                <a:spcPts val="0"/>
              </a:spcBef>
              <a:buNone/>
              <a:defRPr sz="1800"/>
            </a:lvl6pPr>
            <a:lvl7pPr indent="0" lvl="6" marL="0" marR="0" rtl="0" algn="l">
              <a:spcBef>
                <a:spcPts val="0"/>
              </a:spcBef>
              <a:buNone/>
              <a:defRPr sz="1800"/>
            </a:lvl7pPr>
            <a:lvl8pPr indent="0" lvl="7" marL="0" marR="0" rtl="0" algn="l">
              <a:spcBef>
                <a:spcPts val="0"/>
              </a:spcBef>
              <a:buNone/>
              <a:defRPr sz="1800"/>
            </a:lvl8pPr>
            <a:lvl9pPr indent="0" lvl="8" marL="0" marR="0" rtl="0" algn="l">
              <a:spcBef>
                <a:spcPts val="0"/>
              </a:spcBef>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89" name="Shape 89"/>
        <p:cNvGrpSpPr/>
        <p:nvPr/>
      </p:nvGrpSpPr>
      <p:grpSpPr>
        <a:xfrm>
          <a:off x="0" y="0"/>
          <a:ext cx="0" cy="0"/>
          <a:chOff x="0" y="0"/>
          <a:chExt cx="0" cy="0"/>
        </a:xfrm>
      </p:grpSpPr>
      <p:sp>
        <p:nvSpPr>
          <p:cNvPr id="90" name="Shape 90"/>
          <p:cNvSpPr txBox="1"/>
          <p:nvPr>
            <p:ph type="title"/>
          </p:nvPr>
        </p:nvSpPr>
        <p:spPr>
          <a:xfrm>
            <a:off x="914400" y="274637"/>
            <a:ext cx="7772400" cy="11430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dk2"/>
              </a:buClr>
              <a:buFont typeface="Source Sans Pro"/>
              <a:buNone/>
              <a:defRPr b="0" i="0" sz="1400" u="none" cap="none" strike="noStrike">
                <a:solidFill>
                  <a:srgbClr val="000000"/>
                </a:solidFill>
                <a:latin typeface="Arial"/>
                <a:ea typeface="Arial"/>
                <a:cs typeface="Arial"/>
                <a:sym typeface="Arial"/>
              </a:defRPr>
            </a:lvl1pPr>
            <a:lvl2pPr indent="0" lvl="1" marL="0" marR="0" rtl="0" algn="l">
              <a:spcBef>
                <a:spcPts val="0"/>
              </a:spcBef>
              <a:buNone/>
              <a:defRPr sz="1800"/>
            </a:lvl2pPr>
            <a:lvl3pPr indent="0" lvl="2" marL="0" marR="0" rtl="0" algn="l">
              <a:spcBef>
                <a:spcPts val="0"/>
              </a:spcBef>
              <a:buNone/>
              <a:defRPr sz="1800"/>
            </a:lvl3pPr>
            <a:lvl4pPr indent="0" lvl="3" marL="0" marR="0" rtl="0" algn="l">
              <a:spcBef>
                <a:spcPts val="0"/>
              </a:spcBef>
              <a:buNone/>
              <a:defRPr sz="1800"/>
            </a:lvl4pPr>
            <a:lvl5pPr indent="0" lvl="4" marL="0" marR="0" rtl="0" algn="l">
              <a:spcBef>
                <a:spcPts val="0"/>
              </a:spcBef>
              <a:buNone/>
              <a:defRPr sz="1800"/>
            </a:lvl5pPr>
            <a:lvl6pPr indent="0" lvl="5" marL="0" marR="0" rtl="0" algn="l">
              <a:spcBef>
                <a:spcPts val="0"/>
              </a:spcBef>
              <a:buNone/>
              <a:defRPr sz="1800"/>
            </a:lvl6pPr>
            <a:lvl7pPr indent="0" lvl="6" marL="0" marR="0" rtl="0" algn="l">
              <a:spcBef>
                <a:spcPts val="0"/>
              </a:spcBef>
              <a:buNone/>
              <a:defRPr sz="1800"/>
            </a:lvl7pPr>
            <a:lvl8pPr indent="0" lvl="7" marL="0" marR="0" rtl="0" algn="l">
              <a:spcBef>
                <a:spcPts val="0"/>
              </a:spcBef>
              <a:buNone/>
              <a:defRPr sz="1800"/>
            </a:lvl8pPr>
            <a:lvl9pPr indent="0" lvl="8" marL="0" marR="0" rtl="0" algn="l">
              <a:spcBef>
                <a:spcPts val="0"/>
              </a:spcBef>
              <a:buNone/>
              <a:defRPr sz="1800"/>
            </a:lvl9pPr>
          </a:lstStyle>
          <a:p/>
        </p:txBody>
      </p:sp>
      <p:sp>
        <p:nvSpPr>
          <p:cNvPr id="91" name="Shape 91"/>
          <p:cNvSpPr txBox="1"/>
          <p:nvPr>
            <p:ph idx="1" type="body"/>
          </p:nvPr>
        </p:nvSpPr>
        <p:spPr>
          <a:xfrm rot="5400000">
            <a:off x="2514599" y="-152399"/>
            <a:ext cx="4572000" cy="7772400"/>
          </a:xfrm>
          <a:prstGeom prst="rect">
            <a:avLst/>
          </a:prstGeom>
          <a:noFill/>
          <a:ln>
            <a:noFill/>
          </a:ln>
        </p:spPr>
        <p:txBody>
          <a:bodyPr anchorCtr="0" anchor="t" bIns="91425" lIns="91425" rIns="91425" wrap="square" tIns="91425"/>
          <a:lstStyle>
            <a:lvl1pPr indent="-45720" lvl="0" marL="274320" marR="0" rtl="0" algn="l">
              <a:lnSpc>
                <a:spcPct val="100000"/>
              </a:lnSpc>
              <a:spcBef>
                <a:spcPts val="580"/>
              </a:spcBef>
              <a:spcAft>
                <a:spcPts val="0"/>
              </a:spcAft>
              <a:buClr>
                <a:schemeClr val="accent1"/>
              </a:buClr>
              <a:buSzPct val="100000"/>
              <a:buFont typeface="Noto Sans Symbols"/>
              <a:buChar char="●"/>
              <a:defRPr b="0" i="0" sz="1400" u="none" cap="none" strike="noStrike">
                <a:solidFill>
                  <a:srgbClr val="000000"/>
                </a:solidFill>
                <a:latin typeface="Arial"/>
                <a:ea typeface="Arial"/>
                <a:cs typeface="Arial"/>
                <a:sym typeface="Arial"/>
              </a:defRPr>
            </a:lvl1pPr>
            <a:lvl2pPr indent="-15240" lvl="1" marL="548640" marR="0" rtl="0" algn="l">
              <a:lnSpc>
                <a:spcPct val="100000"/>
              </a:lnSpc>
              <a:spcBef>
                <a:spcPts val="370"/>
              </a:spcBef>
              <a:spcAft>
                <a:spcPts val="0"/>
              </a:spcAft>
              <a:buClr>
                <a:schemeClr val="accent2"/>
              </a:buClr>
              <a:buSzPct val="100000"/>
              <a:buFont typeface="Noto Sans Symbols"/>
              <a:buChar char="●"/>
              <a:defRPr b="0" i="0" sz="1400" u="none" cap="none" strike="noStrike">
                <a:solidFill>
                  <a:srgbClr val="000000"/>
                </a:solidFill>
                <a:latin typeface="Arial"/>
                <a:ea typeface="Arial"/>
                <a:cs typeface="Arial"/>
                <a:sym typeface="Arial"/>
              </a:defRPr>
            </a:lvl2pPr>
            <a:lvl3pPr indent="-48260" lvl="2" marL="822960" marR="0" rtl="0" algn="l">
              <a:lnSpc>
                <a:spcPct val="100000"/>
              </a:lnSpc>
              <a:spcBef>
                <a:spcPts val="370"/>
              </a:spcBef>
              <a:spcAft>
                <a:spcPts val="0"/>
              </a:spcAft>
              <a:buClr>
                <a:srgbClr val="F0C1B0"/>
              </a:buClr>
              <a:buSzPct val="100000"/>
              <a:buFont typeface="Noto Sans Symbols"/>
              <a:buChar char="●"/>
              <a:defRPr b="0" i="0" sz="1400" u="none" cap="none" strike="noStrike">
                <a:solidFill>
                  <a:srgbClr val="000000"/>
                </a:solidFill>
                <a:latin typeface="Arial"/>
                <a:ea typeface="Arial"/>
                <a:cs typeface="Arial"/>
                <a:sym typeface="Arial"/>
              </a:defRPr>
            </a:lvl3pPr>
            <a:lvl4pPr indent="-43180" lvl="3" marL="1097280" marR="0" rtl="0" algn="l">
              <a:lnSpc>
                <a:spcPct val="100000"/>
              </a:lnSpc>
              <a:spcBef>
                <a:spcPts val="370"/>
              </a:spcBef>
              <a:spcAft>
                <a:spcPts val="0"/>
              </a:spcAft>
              <a:buClr>
                <a:schemeClr val="accent3"/>
              </a:buClr>
              <a:buSzPct val="100000"/>
              <a:buFont typeface="Noto Sans Symbols"/>
              <a:buChar char="●"/>
              <a:defRPr b="0" i="0" sz="1400" u="none" cap="none" strike="noStrike">
                <a:solidFill>
                  <a:srgbClr val="000000"/>
                </a:solidFill>
                <a:latin typeface="Arial"/>
                <a:ea typeface="Arial"/>
                <a:cs typeface="Arial"/>
                <a:sym typeface="Arial"/>
              </a:defRPr>
            </a:lvl4pPr>
            <a:lvl5pPr indent="-12700" lvl="4" marL="1371600" marR="0" rtl="0" algn="l">
              <a:lnSpc>
                <a:spcPct val="100000"/>
              </a:lnSpc>
              <a:spcBef>
                <a:spcPts val="370"/>
              </a:spcBef>
              <a:spcAft>
                <a:spcPts val="0"/>
              </a:spcAft>
              <a:buClr>
                <a:schemeClr val="accent3"/>
              </a:buClr>
              <a:buSzPct val="100000"/>
              <a:buFont typeface="Libre Baskerville"/>
              <a:buChar char="o"/>
              <a:defRPr b="0" i="0" sz="1400" u="none" cap="none" strike="noStrike">
                <a:solidFill>
                  <a:srgbClr val="000000"/>
                </a:solidFill>
                <a:latin typeface="Arial"/>
                <a:ea typeface="Arial"/>
                <a:cs typeface="Arial"/>
                <a:sym typeface="Arial"/>
              </a:defRPr>
            </a:lvl5pPr>
            <a:lvl6pPr indent="-33020" lvl="5" marL="1645920" marR="0" rtl="0" algn="l">
              <a:lnSpc>
                <a:spcPct val="100000"/>
              </a:lnSpc>
              <a:spcBef>
                <a:spcPts val="370"/>
              </a:spcBef>
              <a:spcAft>
                <a:spcPts val="0"/>
              </a:spcAft>
              <a:buClr>
                <a:schemeClr val="accent3"/>
              </a:buClr>
              <a:buSzPct val="100000"/>
              <a:buFont typeface="Libre Baskerville"/>
              <a:buChar char="•"/>
              <a:defRPr b="0" i="0" sz="1400" u="none" cap="none" strike="noStrike">
                <a:solidFill>
                  <a:srgbClr val="000000"/>
                </a:solidFill>
                <a:latin typeface="Arial"/>
                <a:ea typeface="Arial"/>
                <a:cs typeface="Arial"/>
                <a:sym typeface="Arial"/>
              </a:defRPr>
            </a:lvl6pPr>
            <a:lvl7pPr indent="-27939" lvl="6" marL="1920240" marR="0" rtl="0" algn="l">
              <a:lnSpc>
                <a:spcPct val="100000"/>
              </a:lnSpc>
              <a:spcBef>
                <a:spcPts val="370"/>
              </a:spcBef>
              <a:spcAft>
                <a:spcPts val="0"/>
              </a:spcAft>
              <a:buClr>
                <a:schemeClr val="accent2"/>
              </a:buClr>
              <a:buSzPct val="100000"/>
              <a:buFont typeface="Libre Baskerville"/>
              <a:buChar char="•"/>
              <a:defRPr b="0" i="0" sz="1400" u="none" cap="none" strike="noStrike">
                <a:solidFill>
                  <a:srgbClr val="000000"/>
                </a:solidFill>
                <a:latin typeface="Arial"/>
                <a:ea typeface="Arial"/>
                <a:cs typeface="Arial"/>
                <a:sym typeface="Arial"/>
              </a:defRPr>
            </a:lvl7pPr>
            <a:lvl8pPr indent="-35560" lvl="7" marL="2194560" marR="0" rtl="0" algn="l">
              <a:lnSpc>
                <a:spcPct val="100000"/>
              </a:lnSpc>
              <a:spcBef>
                <a:spcPts val="370"/>
              </a:spcBef>
              <a:spcAft>
                <a:spcPts val="0"/>
              </a:spcAft>
              <a:buClr>
                <a:srgbClr val="F0C1B0"/>
              </a:buClr>
              <a:buSzPct val="100000"/>
              <a:buFont typeface="Libre Baskerville"/>
              <a:buChar char="•"/>
              <a:defRPr b="0" i="0" sz="1400" u="none" cap="none" strike="noStrike">
                <a:solidFill>
                  <a:srgbClr val="000000"/>
                </a:solidFill>
                <a:latin typeface="Arial"/>
                <a:ea typeface="Arial"/>
                <a:cs typeface="Arial"/>
                <a:sym typeface="Arial"/>
              </a:defRPr>
            </a:lvl8pPr>
            <a:lvl9pPr indent="-30479" lvl="8" marL="2468880" marR="0" rtl="0" algn="l">
              <a:lnSpc>
                <a:spcPct val="100000"/>
              </a:lnSpc>
              <a:spcBef>
                <a:spcPts val="370"/>
              </a:spcBef>
              <a:spcAft>
                <a:spcPts val="0"/>
              </a:spcAft>
              <a:buClr>
                <a:srgbClr val="DDB8B3"/>
              </a:buClr>
              <a:buSzPct val="100000"/>
              <a:buFont typeface="Libre Baskerville"/>
              <a:buChar char="•"/>
              <a:defRPr b="0" i="0" sz="1400" u="none" cap="none" strike="noStrike">
                <a:solidFill>
                  <a:srgbClr val="000000"/>
                </a:solidFill>
                <a:latin typeface="Arial"/>
                <a:ea typeface="Arial"/>
                <a:cs typeface="Arial"/>
                <a:sym typeface="Arial"/>
              </a:defRPr>
            </a:lvl9pPr>
          </a:lstStyle>
          <a:p/>
        </p:txBody>
      </p:sp>
      <p:sp>
        <p:nvSpPr>
          <p:cNvPr id="92" name="Shape 92"/>
          <p:cNvSpPr txBox="1"/>
          <p:nvPr>
            <p:ph idx="10" type="dt"/>
          </p:nvPr>
        </p:nvSpPr>
        <p:spPr>
          <a:xfrm>
            <a:off x="6172200" y="6191250"/>
            <a:ext cx="2476500" cy="476249"/>
          </a:xfrm>
          <a:prstGeom prst="rect">
            <a:avLst/>
          </a:prstGeom>
          <a:noFill/>
          <a:ln>
            <a:noFill/>
          </a:ln>
        </p:spPr>
        <p:txBody>
          <a:bodyPr anchorCtr="0" anchor="ctr" bIns="91425" lIns="91425" rIns="91425" wrap="square" tIns="91425"/>
          <a:lstStyle>
            <a:lvl1pPr indent="0" lvl="0" marL="0" marR="0" rtl="0" algn="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93" name="Shape 93"/>
          <p:cNvSpPr txBox="1"/>
          <p:nvPr>
            <p:ph idx="11" type="ftr"/>
          </p:nvPr>
        </p:nvSpPr>
        <p:spPr>
          <a:xfrm>
            <a:off x="914400" y="6172200"/>
            <a:ext cx="3962399" cy="4572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94" name="Shape 94"/>
          <p:cNvSpPr/>
          <p:nvPr>
            <p:ph idx="12" type="sldNum"/>
          </p:nvPr>
        </p:nvSpPr>
        <p:spPr>
          <a:xfrm>
            <a:off x="146304" y="6210300"/>
            <a:ext cx="457200" cy="457200"/>
          </a:xfrm>
          <a:prstGeom prst="ellipse">
            <a:avLst/>
          </a:prstGeom>
          <a:solidFill>
            <a:schemeClr val="accent1"/>
          </a:solidFill>
          <a:ln>
            <a:noFill/>
          </a:ln>
        </p:spPr>
        <p:txBody>
          <a:bodyPr anchorCtr="1" anchor="ctr" bIns="0" lIns="0" rIns="0" wrap="square" tIns="0">
            <a:noAutofit/>
          </a:bodyPr>
          <a:lstStyle/>
          <a:p>
            <a:pPr indent="0" lvl="0" marL="0" marR="0" rtl="0" algn="ctr">
              <a:lnSpc>
                <a:spcPct val="100000"/>
              </a:lnSpc>
              <a:spcBef>
                <a:spcPts val="0"/>
              </a:spcBef>
              <a:spcAft>
                <a:spcPts val="0"/>
              </a:spcAft>
              <a:buClr>
                <a:srgbClr val="FFFFFF"/>
              </a:buClr>
              <a:buSzPct val="25000"/>
              <a:buFont typeface="Source Sans Pro"/>
              <a:buNone/>
            </a:pPr>
            <a:fld id="{00000000-1234-1234-1234-123412341234}" type="slidenum">
              <a:rPr b="0" i="0" lang="en-US" sz="1400" u="none" cap="none" strike="noStrike">
                <a:solidFill>
                  <a:srgbClr val="FFFFFF"/>
                </a:solidFill>
                <a:latin typeface="Source Sans Pro"/>
                <a:ea typeface="Source Sans Pro"/>
                <a:cs typeface="Source Sans Pro"/>
                <a:sym typeface="Source Sans Pro"/>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95" name="Shape 95"/>
        <p:cNvGrpSpPr/>
        <p:nvPr/>
      </p:nvGrpSpPr>
      <p:grpSpPr>
        <a:xfrm>
          <a:off x="0" y="0"/>
          <a:ext cx="0" cy="0"/>
          <a:chOff x="0" y="0"/>
          <a:chExt cx="0" cy="0"/>
        </a:xfrm>
      </p:grpSpPr>
      <p:sp>
        <p:nvSpPr>
          <p:cNvPr id="96" name="Shape 96"/>
          <p:cNvSpPr txBox="1"/>
          <p:nvPr>
            <p:ph type="title"/>
          </p:nvPr>
        </p:nvSpPr>
        <p:spPr>
          <a:xfrm rot="5400000">
            <a:off x="4709477" y="2194563"/>
            <a:ext cx="5851525" cy="201168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dk2"/>
              </a:buClr>
              <a:buFont typeface="Source Sans Pro"/>
              <a:buNone/>
              <a:defRPr b="0" i="0" sz="1400" u="none" cap="none" strike="noStrike">
                <a:solidFill>
                  <a:srgbClr val="000000"/>
                </a:solidFill>
                <a:latin typeface="Arial"/>
                <a:ea typeface="Arial"/>
                <a:cs typeface="Arial"/>
                <a:sym typeface="Arial"/>
              </a:defRPr>
            </a:lvl1pPr>
            <a:lvl2pPr indent="0" lvl="1" marL="0" marR="0" rtl="0" algn="l">
              <a:spcBef>
                <a:spcPts val="0"/>
              </a:spcBef>
              <a:buNone/>
              <a:defRPr sz="1800"/>
            </a:lvl2pPr>
            <a:lvl3pPr indent="0" lvl="2" marL="0" marR="0" rtl="0" algn="l">
              <a:spcBef>
                <a:spcPts val="0"/>
              </a:spcBef>
              <a:buNone/>
              <a:defRPr sz="1800"/>
            </a:lvl3pPr>
            <a:lvl4pPr indent="0" lvl="3" marL="0" marR="0" rtl="0" algn="l">
              <a:spcBef>
                <a:spcPts val="0"/>
              </a:spcBef>
              <a:buNone/>
              <a:defRPr sz="1800"/>
            </a:lvl4pPr>
            <a:lvl5pPr indent="0" lvl="4" marL="0" marR="0" rtl="0" algn="l">
              <a:spcBef>
                <a:spcPts val="0"/>
              </a:spcBef>
              <a:buNone/>
              <a:defRPr sz="1800"/>
            </a:lvl5pPr>
            <a:lvl6pPr indent="0" lvl="5" marL="0" marR="0" rtl="0" algn="l">
              <a:spcBef>
                <a:spcPts val="0"/>
              </a:spcBef>
              <a:buNone/>
              <a:defRPr sz="1800"/>
            </a:lvl6pPr>
            <a:lvl7pPr indent="0" lvl="6" marL="0" marR="0" rtl="0" algn="l">
              <a:spcBef>
                <a:spcPts val="0"/>
              </a:spcBef>
              <a:buNone/>
              <a:defRPr sz="1800"/>
            </a:lvl7pPr>
            <a:lvl8pPr indent="0" lvl="7" marL="0" marR="0" rtl="0" algn="l">
              <a:spcBef>
                <a:spcPts val="0"/>
              </a:spcBef>
              <a:buNone/>
              <a:defRPr sz="1800"/>
            </a:lvl8pPr>
            <a:lvl9pPr indent="0" lvl="8" marL="0" marR="0" rtl="0" algn="l">
              <a:spcBef>
                <a:spcPts val="0"/>
              </a:spcBef>
              <a:buNone/>
              <a:defRPr sz="1800"/>
            </a:lvl9pPr>
          </a:lstStyle>
          <a:p/>
        </p:txBody>
      </p:sp>
      <p:sp>
        <p:nvSpPr>
          <p:cNvPr id="97" name="Shape 97"/>
          <p:cNvSpPr txBox="1"/>
          <p:nvPr>
            <p:ph idx="1" type="body"/>
          </p:nvPr>
        </p:nvSpPr>
        <p:spPr>
          <a:xfrm rot="5400000">
            <a:off x="769937" y="419102"/>
            <a:ext cx="5851525" cy="5562600"/>
          </a:xfrm>
          <a:prstGeom prst="rect">
            <a:avLst/>
          </a:prstGeom>
          <a:noFill/>
          <a:ln>
            <a:noFill/>
          </a:ln>
        </p:spPr>
        <p:txBody>
          <a:bodyPr anchorCtr="0" anchor="t" bIns="91425" lIns="91425" rIns="91425" wrap="square" tIns="91425"/>
          <a:lstStyle>
            <a:lvl1pPr indent="-45720" lvl="0" marL="274320" marR="0" rtl="0" algn="l">
              <a:lnSpc>
                <a:spcPct val="100000"/>
              </a:lnSpc>
              <a:spcBef>
                <a:spcPts val="580"/>
              </a:spcBef>
              <a:spcAft>
                <a:spcPts val="0"/>
              </a:spcAft>
              <a:buClr>
                <a:schemeClr val="accent1"/>
              </a:buClr>
              <a:buSzPct val="100000"/>
              <a:buFont typeface="Noto Sans Symbols"/>
              <a:buChar char="●"/>
              <a:defRPr b="0" i="0" sz="1400" u="none" cap="none" strike="noStrike">
                <a:solidFill>
                  <a:srgbClr val="000000"/>
                </a:solidFill>
                <a:latin typeface="Arial"/>
                <a:ea typeface="Arial"/>
                <a:cs typeface="Arial"/>
                <a:sym typeface="Arial"/>
              </a:defRPr>
            </a:lvl1pPr>
            <a:lvl2pPr indent="-15240" lvl="1" marL="548640" marR="0" rtl="0" algn="l">
              <a:lnSpc>
                <a:spcPct val="100000"/>
              </a:lnSpc>
              <a:spcBef>
                <a:spcPts val="370"/>
              </a:spcBef>
              <a:spcAft>
                <a:spcPts val="0"/>
              </a:spcAft>
              <a:buClr>
                <a:schemeClr val="accent2"/>
              </a:buClr>
              <a:buSzPct val="100000"/>
              <a:buFont typeface="Noto Sans Symbols"/>
              <a:buChar char="●"/>
              <a:defRPr b="0" i="0" sz="1400" u="none" cap="none" strike="noStrike">
                <a:solidFill>
                  <a:srgbClr val="000000"/>
                </a:solidFill>
                <a:latin typeface="Arial"/>
                <a:ea typeface="Arial"/>
                <a:cs typeface="Arial"/>
                <a:sym typeface="Arial"/>
              </a:defRPr>
            </a:lvl2pPr>
            <a:lvl3pPr indent="-48260" lvl="2" marL="822960" marR="0" rtl="0" algn="l">
              <a:lnSpc>
                <a:spcPct val="100000"/>
              </a:lnSpc>
              <a:spcBef>
                <a:spcPts val="370"/>
              </a:spcBef>
              <a:spcAft>
                <a:spcPts val="0"/>
              </a:spcAft>
              <a:buClr>
                <a:srgbClr val="F0C1B0"/>
              </a:buClr>
              <a:buSzPct val="100000"/>
              <a:buFont typeface="Noto Sans Symbols"/>
              <a:buChar char="●"/>
              <a:defRPr b="0" i="0" sz="1400" u="none" cap="none" strike="noStrike">
                <a:solidFill>
                  <a:srgbClr val="000000"/>
                </a:solidFill>
                <a:latin typeface="Arial"/>
                <a:ea typeface="Arial"/>
                <a:cs typeface="Arial"/>
                <a:sym typeface="Arial"/>
              </a:defRPr>
            </a:lvl3pPr>
            <a:lvl4pPr indent="-43180" lvl="3" marL="1097280" marR="0" rtl="0" algn="l">
              <a:lnSpc>
                <a:spcPct val="100000"/>
              </a:lnSpc>
              <a:spcBef>
                <a:spcPts val="370"/>
              </a:spcBef>
              <a:spcAft>
                <a:spcPts val="0"/>
              </a:spcAft>
              <a:buClr>
                <a:schemeClr val="accent3"/>
              </a:buClr>
              <a:buSzPct val="100000"/>
              <a:buFont typeface="Noto Sans Symbols"/>
              <a:buChar char="●"/>
              <a:defRPr b="0" i="0" sz="1400" u="none" cap="none" strike="noStrike">
                <a:solidFill>
                  <a:srgbClr val="000000"/>
                </a:solidFill>
                <a:latin typeface="Arial"/>
                <a:ea typeface="Arial"/>
                <a:cs typeface="Arial"/>
                <a:sym typeface="Arial"/>
              </a:defRPr>
            </a:lvl4pPr>
            <a:lvl5pPr indent="-12700" lvl="4" marL="1371600" marR="0" rtl="0" algn="l">
              <a:lnSpc>
                <a:spcPct val="100000"/>
              </a:lnSpc>
              <a:spcBef>
                <a:spcPts val="370"/>
              </a:spcBef>
              <a:spcAft>
                <a:spcPts val="0"/>
              </a:spcAft>
              <a:buClr>
                <a:schemeClr val="accent3"/>
              </a:buClr>
              <a:buSzPct val="100000"/>
              <a:buFont typeface="Libre Baskerville"/>
              <a:buChar char="o"/>
              <a:defRPr b="0" i="0" sz="1400" u="none" cap="none" strike="noStrike">
                <a:solidFill>
                  <a:srgbClr val="000000"/>
                </a:solidFill>
                <a:latin typeface="Arial"/>
                <a:ea typeface="Arial"/>
                <a:cs typeface="Arial"/>
                <a:sym typeface="Arial"/>
              </a:defRPr>
            </a:lvl5pPr>
            <a:lvl6pPr indent="-33020" lvl="5" marL="1645920" marR="0" rtl="0" algn="l">
              <a:lnSpc>
                <a:spcPct val="100000"/>
              </a:lnSpc>
              <a:spcBef>
                <a:spcPts val="370"/>
              </a:spcBef>
              <a:spcAft>
                <a:spcPts val="0"/>
              </a:spcAft>
              <a:buClr>
                <a:schemeClr val="accent3"/>
              </a:buClr>
              <a:buSzPct val="100000"/>
              <a:buFont typeface="Libre Baskerville"/>
              <a:buChar char="•"/>
              <a:defRPr b="0" i="0" sz="1400" u="none" cap="none" strike="noStrike">
                <a:solidFill>
                  <a:srgbClr val="000000"/>
                </a:solidFill>
                <a:latin typeface="Arial"/>
                <a:ea typeface="Arial"/>
                <a:cs typeface="Arial"/>
                <a:sym typeface="Arial"/>
              </a:defRPr>
            </a:lvl6pPr>
            <a:lvl7pPr indent="-27939" lvl="6" marL="1920240" marR="0" rtl="0" algn="l">
              <a:lnSpc>
                <a:spcPct val="100000"/>
              </a:lnSpc>
              <a:spcBef>
                <a:spcPts val="370"/>
              </a:spcBef>
              <a:spcAft>
                <a:spcPts val="0"/>
              </a:spcAft>
              <a:buClr>
                <a:schemeClr val="accent2"/>
              </a:buClr>
              <a:buSzPct val="100000"/>
              <a:buFont typeface="Libre Baskerville"/>
              <a:buChar char="•"/>
              <a:defRPr b="0" i="0" sz="1400" u="none" cap="none" strike="noStrike">
                <a:solidFill>
                  <a:srgbClr val="000000"/>
                </a:solidFill>
                <a:latin typeface="Arial"/>
                <a:ea typeface="Arial"/>
                <a:cs typeface="Arial"/>
                <a:sym typeface="Arial"/>
              </a:defRPr>
            </a:lvl7pPr>
            <a:lvl8pPr indent="-35560" lvl="7" marL="2194560" marR="0" rtl="0" algn="l">
              <a:lnSpc>
                <a:spcPct val="100000"/>
              </a:lnSpc>
              <a:spcBef>
                <a:spcPts val="370"/>
              </a:spcBef>
              <a:spcAft>
                <a:spcPts val="0"/>
              </a:spcAft>
              <a:buClr>
                <a:srgbClr val="F0C1B0"/>
              </a:buClr>
              <a:buSzPct val="100000"/>
              <a:buFont typeface="Libre Baskerville"/>
              <a:buChar char="•"/>
              <a:defRPr b="0" i="0" sz="1400" u="none" cap="none" strike="noStrike">
                <a:solidFill>
                  <a:srgbClr val="000000"/>
                </a:solidFill>
                <a:latin typeface="Arial"/>
                <a:ea typeface="Arial"/>
                <a:cs typeface="Arial"/>
                <a:sym typeface="Arial"/>
              </a:defRPr>
            </a:lvl8pPr>
            <a:lvl9pPr indent="-30479" lvl="8" marL="2468880" marR="0" rtl="0" algn="l">
              <a:lnSpc>
                <a:spcPct val="100000"/>
              </a:lnSpc>
              <a:spcBef>
                <a:spcPts val="370"/>
              </a:spcBef>
              <a:spcAft>
                <a:spcPts val="0"/>
              </a:spcAft>
              <a:buClr>
                <a:srgbClr val="DDB8B3"/>
              </a:buClr>
              <a:buSzPct val="100000"/>
              <a:buFont typeface="Libre Baskerville"/>
              <a:buChar char="•"/>
              <a:defRPr b="0" i="0" sz="1400" u="none" cap="none" strike="noStrike">
                <a:solidFill>
                  <a:srgbClr val="000000"/>
                </a:solidFill>
                <a:latin typeface="Arial"/>
                <a:ea typeface="Arial"/>
                <a:cs typeface="Arial"/>
                <a:sym typeface="Arial"/>
              </a:defRPr>
            </a:lvl9pPr>
          </a:lstStyle>
          <a:p/>
        </p:txBody>
      </p:sp>
      <p:sp>
        <p:nvSpPr>
          <p:cNvPr id="98" name="Shape 98"/>
          <p:cNvSpPr txBox="1"/>
          <p:nvPr>
            <p:ph idx="10" type="dt"/>
          </p:nvPr>
        </p:nvSpPr>
        <p:spPr>
          <a:xfrm>
            <a:off x="6172200" y="6191250"/>
            <a:ext cx="2476500" cy="476249"/>
          </a:xfrm>
          <a:prstGeom prst="rect">
            <a:avLst/>
          </a:prstGeom>
          <a:noFill/>
          <a:ln>
            <a:noFill/>
          </a:ln>
        </p:spPr>
        <p:txBody>
          <a:bodyPr anchorCtr="0" anchor="ctr" bIns="91425" lIns="91425" rIns="91425" wrap="square" tIns="91425"/>
          <a:lstStyle>
            <a:lvl1pPr indent="0" lvl="0" marL="0" marR="0" rtl="0" algn="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99" name="Shape 99"/>
          <p:cNvSpPr txBox="1"/>
          <p:nvPr>
            <p:ph idx="11" type="ftr"/>
          </p:nvPr>
        </p:nvSpPr>
        <p:spPr>
          <a:xfrm>
            <a:off x="914400" y="6172200"/>
            <a:ext cx="3962399" cy="4572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00" name="Shape 100"/>
          <p:cNvSpPr/>
          <p:nvPr>
            <p:ph idx="12" type="sldNum"/>
          </p:nvPr>
        </p:nvSpPr>
        <p:spPr>
          <a:xfrm>
            <a:off x="146304" y="6210300"/>
            <a:ext cx="457200" cy="457200"/>
          </a:xfrm>
          <a:prstGeom prst="ellipse">
            <a:avLst/>
          </a:prstGeom>
          <a:solidFill>
            <a:schemeClr val="accent1"/>
          </a:solidFill>
          <a:ln>
            <a:noFill/>
          </a:ln>
        </p:spPr>
        <p:txBody>
          <a:bodyPr anchorCtr="1" anchor="ctr" bIns="0" lIns="0" rIns="0" wrap="square" tIns="0">
            <a:noAutofit/>
          </a:bodyPr>
          <a:lstStyle/>
          <a:p>
            <a:pPr indent="0" lvl="0" marL="0" marR="0" rtl="0" algn="ctr">
              <a:lnSpc>
                <a:spcPct val="100000"/>
              </a:lnSpc>
              <a:spcBef>
                <a:spcPts val="0"/>
              </a:spcBef>
              <a:spcAft>
                <a:spcPts val="0"/>
              </a:spcAft>
              <a:buClr>
                <a:srgbClr val="FFFFFF"/>
              </a:buClr>
              <a:buSzPct val="25000"/>
              <a:buFont typeface="Source Sans Pro"/>
              <a:buNone/>
            </a:pPr>
            <a:fld id="{00000000-1234-1234-1234-123412341234}" type="slidenum">
              <a:rPr b="0" i="0" lang="en-US" sz="1400" u="none" cap="none" strike="noStrike">
                <a:solidFill>
                  <a:srgbClr val="FFFFFF"/>
                </a:solidFill>
                <a:latin typeface="Source Sans Pro"/>
                <a:ea typeface="Source Sans Pro"/>
                <a:cs typeface="Source Sans Pro"/>
                <a:sym typeface="Source Sans Pro"/>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28" name="Shape 28"/>
        <p:cNvGrpSpPr/>
        <p:nvPr/>
      </p:nvGrpSpPr>
      <p:grpSpPr>
        <a:xfrm>
          <a:off x="0" y="0"/>
          <a:ext cx="0" cy="0"/>
          <a:chOff x="0" y="0"/>
          <a:chExt cx="0" cy="0"/>
        </a:xfrm>
      </p:grpSpPr>
      <p:sp>
        <p:nvSpPr>
          <p:cNvPr id="29" name="Shape 29"/>
          <p:cNvSpPr txBox="1"/>
          <p:nvPr>
            <p:ph type="title"/>
          </p:nvPr>
        </p:nvSpPr>
        <p:spPr>
          <a:xfrm>
            <a:off x="914400" y="274637"/>
            <a:ext cx="7772400" cy="11430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dk2"/>
              </a:buClr>
              <a:buFont typeface="Source Sans Pro"/>
              <a:buNone/>
              <a:defRPr b="0" i="0" sz="1400" u="none" cap="none" strike="noStrike">
                <a:solidFill>
                  <a:srgbClr val="000000"/>
                </a:solidFill>
                <a:latin typeface="Arial"/>
                <a:ea typeface="Arial"/>
                <a:cs typeface="Arial"/>
                <a:sym typeface="Arial"/>
              </a:defRPr>
            </a:lvl1pPr>
            <a:lvl2pPr indent="0" lvl="1" marL="0" marR="0" rtl="0" algn="l">
              <a:spcBef>
                <a:spcPts val="0"/>
              </a:spcBef>
              <a:buNone/>
              <a:defRPr sz="1800"/>
            </a:lvl2pPr>
            <a:lvl3pPr indent="0" lvl="2" marL="0" marR="0" rtl="0" algn="l">
              <a:spcBef>
                <a:spcPts val="0"/>
              </a:spcBef>
              <a:buNone/>
              <a:defRPr sz="1800"/>
            </a:lvl3pPr>
            <a:lvl4pPr indent="0" lvl="3" marL="0" marR="0" rtl="0" algn="l">
              <a:spcBef>
                <a:spcPts val="0"/>
              </a:spcBef>
              <a:buNone/>
              <a:defRPr sz="1800"/>
            </a:lvl4pPr>
            <a:lvl5pPr indent="0" lvl="4" marL="0" marR="0" rtl="0" algn="l">
              <a:spcBef>
                <a:spcPts val="0"/>
              </a:spcBef>
              <a:buNone/>
              <a:defRPr sz="1800"/>
            </a:lvl5pPr>
            <a:lvl6pPr indent="0" lvl="5" marL="0" marR="0" rtl="0" algn="l">
              <a:spcBef>
                <a:spcPts val="0"/>
              </a:spcBef>
              <a:buNone/>
              <a:defRPr sz="1800"/>
            </a:lvl6pPr>
            <a:lvl7pPr indent="0" lvl="6" marL="0" marR="0" rtl="0" algn="l">
              <a:spcBef>
                <a:spcPts val="0"/>
              </a:spcBef>
              <a:buNone/>
              <a:defRPr sz="1800"/>
            </a:lvl7pPr>
            <a:lvl8pPr indent="0" lvl="7" marL="0" marR="0" rtl="0" algn="l">
              <a:spcBef>
                <a:spcPts val="0"/>
              </a:spcBef>
              <a:buNone/>
              <a:defRPr sz="1800"/>
            </a:lvl8pPr>
            <a:lvl9pPr indent="0" lvl="8" marL="0" marR="0" rtl="0" algn="l">
              <a:spcBef>
                <a:spcPts val="0"/>
              </a:spcBef>
              <a:buNone/>
              <a:defRPr sz="1800"/>
            </a:lvl9pPr>
          </a:lstStyle>
          <a:p/>
        </p:txBody>
      </p:sp>
      <p:sp>
        <p:nvSpPr>
          <p:cNvPr id="30" name="Shape 30"/>
          <p:cNvSpPr txBox="1"/>
          <p:nvPr>
            <p:ph idx="10" type="dt"/>
          </p:nvPr>
        </p:nvSpPr>
        <p:spPr>
          <a:xfrm>
            <a:off x="6172200" y="6191250"/>
            <a:ext cx="2476500" cy="476249"/>
          </a:xfrm>
          <a:prstGeom prst="rect">
            <a:avLst/>
          </a:prstGeom>
          <a:noFill/>
          <a:ln>
            <a:noFill/>
          </a:ln>
        </p:spPr>
        <p:txBody>
          <a:bodyPr anchorCtr="0" anchor="ctr" bIns="91425" lIns="91425" rIns="91425" wrap="square" tIns="91425"/>
          <a:lstStyle>
            <a:lvl1pPr indent="0" lvl="0" marL="0" marR="0" rtl="0" algn="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1" name="Shape 31"/>
          <p:cNvSpPr txBox="1"/>
          <p:nvPr>
            <p:ph idx="11" type="ftr"/>
          </p:nvPr>
        </p:nvSpPr>
        <p:spPr>
          <a:xfrm>
            <a:off x="914400" y="6172200"/>
            <a:ext cx="3962399" cy="4572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2" name="Shape 32"/>
          <p:cNvSpPr/>
          <p:nvPr>
            <p:ph idx="12" type="sldNum"/>
          </p:nvPr>
        </p:nvSpPr>
        <p:spPr>
          <a:xfrm>
            <a:off x="146304" y="6210300"/>
            <a:ext cx="457200" cy="457200"/>
          </a:xfrm>
          <a:prstGeom prst="ellipse">
            <a:avLst/>
          </a:prstGeom>
          <a:solidFill>
            <a:schemeClr val="accent1"/>
          </a:solidFill>
          <a:ln>
            <a:noFill/>
          </a:ln>
        </p:spPr>
        <p:txBody>
          <a:bodyPr anchorCtr="1" anchor="ctr" bIns="0" lIns="0" rIns="0" wrap="square" tIns="0">
            <a:noAutofit/>
          </a:bodyPr>
          <a:lstStyle/>
          <a:p>
            <a:pPr indent="0" lvl="0" marL="0" marR="0" rtl="0" algn="ctr">
              <a:lnSpc>
                <a:spcPct val="100000"/>
              </a:lnSpc>
              <a:spcBef>
                <a:spcPts val="0"/>
              </a:spcBef>
              <a:spcAft>
                <a:spcPts val="0"/>
              </a:spcAft>
              <a:buClr>
                <a:srgbClr val="FFFFFF"/>
              </a:buClr>
              <a:buSzPct val="25000"/>
              <a:buFont typeface="Source Sans Pro"/>
              <a:buNone/>
            </a:pPr>
            <a:fld id="{00000000-1234-1234-1234-123412341234}" type="slidenum">
              <a:rPr b="0" i="0" lang="en-US" sz="1400" u="none" cap="none" strike="noStrike">
                <a:solidFill>
                  <a:srgbClr val="FFFFFF"/>
                </a:solidFill>
                <a:latin typeface="Source Sans Pro"/>
                <a:ea typeface="Source Sans Pro"/>
                <a:cs typeface="Source Sans Pro"/>
                <a:sym typeface="Source Sans Pro"/>
              </a:rPr>
              <a:t>‹#›</a:t>
            </a:fld>
          </a:p>
        </p:txBody>
      </p:sp>
      <p:sp>
        <p:nvSpPr>
          <p:cNvPr id="33" name="Shape 33"/>
          <p:cNvSpPr txBox="1"/>
          <p:nvPr>
            <p:ph idx="1" type="body"/>
          </p:nvPr>
        </p:nvSpPr>
        <p:spPr>
          <a:xfrm>
            <a:off x="914400" y="1447800"/>
            <a:ext cx="7772400" cy="4572000"/>
          </a:xfrm>
          <a:prstGeom prst="rect">
            <a:avLst/>
          </a:prstGeom>
          <a:noFill/>
          <a:ln>
            <a:noFill/>
          </a:ln>
        </p:spPr>
        <p:txBody>
          <a:bodyPr anchorCtr="0" anchor="t" bIns="91425" lIns="91425" rIns="91425" wrap="square" tIns="91425"/>
          <a:lstStyle>
            <a:lvl1pPr indent="-45720" lvl="0" marL="274320" marR="0" rtl="0" algn="l">
              <a:lnSpc>
                <a:spcPct val="100000"/>
              </a:lnSpc>
              <a:spcBef>
                <a:spcPts val="580"/>
              </a:spcBef>
              <a:spcAft>
                <a:spcPts val="0"/>
              </a:spcAft>
              <a:buClr>
                <a:schemeClr val="accent1"/>
              </a:buClr>
              <a:buSzPct val="100000"/>
              <a:buFont typeface="Noto Sans Symbols"/>
              <a:buChar char="●"/>
              <a:defRPr b="0" i="0" sz="1400" u="none" cap="none" strike="noStrike">
                <a:solidFill>
                  <a:srgbClr val="000000"/>
                </a:solidFill>
                <a:latin typeface="Arial"/>
                <a:ea typeface="Arial"/>
                <a:cs typeface="Arial"/>
                <a:sym typeface="Arial"/>
              </a:defRPr>
            </a:lvl1pPr>
            <a:lvl2pPr indent="-15240" lvl="1" marL="548640" marR="0" rtl="0" algn="l">
              <a:lnSpc>
                <a:spcPct val="100000"/>
              </a:lnSpc>
              <a:spcBef>
                <a:spcPts val="370"/>
              </a:spcBef>
              <a:spcAft>
                <a:spcPts val="0"/>
              </a:spcAft>
              <a:buClr>
                <a:schemeClr val="accent2"/>
              </a:buClr>
              <a:buSzPct val="100000"/>
              <a:buFont typeface="Noto Sans Symbols"/>
              <a:buChar char="●"/>
              <a:defRPr b="0" i="0" sz="1400" u="none" cap="none" strike="noStrike">
                <a:solidFill>
                  <a:srgbClr val="000000"/>
                </a:solidFill>
                <a:latin typeface="Arial"/>
                <a:ea typeface="Arial"/>
                <a:cs typeface="Arial"/>
                <a:sym typeface="Arial"/>
              </a:defRPr>
            </a:lvl2pPr>
            <a:lvl3pPr indent="-48260" lvl="2" marL="822960" marR="0" rtl="0" algn="l">
              <a:lnSpc>
                <a:spcPct val="100000"/>
              </a:lnSpc>
              <a:spcBef>
                <a:spcPts val="370"/>
              </a:spcBef>
              <a:spcAft>
                <a:spcPts val="0"/>
              </a:spcAft>
              <a:buClr>
                <a:srgbClr val="F0C1B0"/>
              </a:buClr>
              <a:buSzPct val="100000"/>
              <a:buFont typeface="Noto Sans Symbols"/>
              <a:buChar char="●"/>
              <a:defRPr b="0" i="0" sz="1400" u="none" cap="none" strike="noStrike">
                <a:solidFill>
                  <a:srgbClr val="000000"/>
                </a:solidFill>
                <a:latin typeface="Arial"/>
                <a:ea typeface="Arial"/>
                <a:cs typeface="Arial"/>
                <a:sym typeface="Arial"/>
              </a:defRPr>
            </a:lvl3pPr>
            <a:lvl4pPr indent="-43180" lvl="3" marL="1097280" marR="0" rtl="0" algn="l">
              <a:lnSpc>
                <a:spcPct val="100000"/>
              </a:lnSpc>
              <a:spcBef>
                <a:spcPts val="370"/>
              </a:spcBef>
              <a:spcAft>
                <a:spcPts val="0"/>
              </a:spcAft>
              <a:buClr>
                <a:schemeClr val="accent3"/>
              </a:buClr>
              <a:buSzPct val="100000"/>
              <a:buFont typeface="Noto Sans Symbols"/>
              <a:buChar char="●"/>
              <a:defRPr b="0" i="0" sz="1400" u="none" cap="none" strike="noStrike">
                <a:solidFill>
                  <a:srgbClr val="000000"/>
                </a:solidFill>
                <a:latin typeface="Arial"/>
                <a:ea typeface="Arial"/>
                <a:cs typeface="Arial"/>
                <a:sym typeface="Arial"/>
              </a:defRPr>
            </a:lvl4pPr>
            <a:lvl5pPr indent="-12700" lvl="4" marL="1371600" marR="0" rtl="0" algn="l">
              <a:lnSpc>
                <a:spcPct val="100000"/>
              </a:lnSpc>
              <a:spcBef>
                <a:spcPts val="370"/>
              </a:spcBef>
              <a:spcAft>
                <a:spcPts val="0"/>
              </a:spcAft>
              <a:buClr>
                <a:schemeClr val="accent3"/>
              </a:buClr>
              <a:buSzPct val="100000"/>
              <a:buFont typeface="Libre Baskerville"/>
              <a:buChar char="o"/>
              <a:defRPr b="0" i="0" sz="1400" u="none" cap="none" strike="noStrike">
                <a:solidFill>
                  <a:srgbClr val="000000"/>
                </a:solidFill>
                <a:latin typeface="Arial"/>
                <a:ea typeface="Arial"/>
                <a:cs typeface="Arial"/>
                <a:sym typeface="Arial"/>
              </a:defRPr>
            </a:lvl5pPr>
            <a:lvl6pPr indent="-33020" lvl="5" marL="1645920" marR="0" rtl="0" algn="l">
              <a:lnSpc>
                <a:spcPct val="100000"/>
              </a:lnSpc>
              <a:spcBef>
                <a:spcPts val="370"/>
              </a:spcBef>
              <a:spcAft>
                <a:spcPts val="0"/>
              </a:spcAft>
              <a:buClr>
                <a:schemeClr val="accent3"/>
              </a:buClr>
              <a:buSzPct val="100000"/>
              <a:buFont typeface="Libre Baskerville"/>
              <a:buChar char="•"/>
              <a:defRPr b="0" i="0" sz="1400" u="none" cap="none" strike="noStrike">
                <a:solidFill>
                  <a:srgbClr val="000000"/>
                </a:solidFill>
                <a:latin typeface="Arial"/>
                <a:ea typeface="Arial"/>
                <a:cs typeface="Arial"/>
                <a:sym typeface="Arial"/>
              </a:defRPr>
            </a:lvl6pPr>
            <a:lvl7pPr indent="-27939" lvl="6" marL="1920240" marR="0" rtl="0" algn="l">
              <a:lnSpc>
                <a:spcPct val="100000"/>
              </a:lnSpc>
              <a:spcBef>
                <a:spcPts val="370"/>
              </a:spcBef>
              <a:spcAft>
                <a:spcPts val="0"/>
              </a:spcAft>
              <a:buClr>
                <a:schemeClr val="accent2"/>
              </a:buClr>
              <a:buSzPct val="100000"/>
              <a:buFont typeface="Libre Baskerville"/>
              <a:buChar char="•"/>
              <a:defRPr b="0" i="0" sz="1400" u="none" cap="none" strike="noStrike">
                <a:solidFill>
                  <a:srgbClr val="000000"/>
                </a:solidFill>
                <a:latin typeface="Arial"/>
                <a:ea typeface="Arial"/>
                <a:cs typeface="Arial"/>
                <a:sym typeface="Arial"/>
              </a:defRPr>
            </a:lvl7pPr>
            <a:lvl8pPr indent="-35560" lvl="7" marL="2194560" marR="0" rtl="0" algn="l">
              <a:lnSpc>
                <a:spcPct val="100000"/>
              </a:lnSpc>
              <a:spcBef>
                <a:spcPts val="370"/>
              </a:spcBef>
              <a:spcAft>
                <a:spcPts val="0"/>
              </a:spcAft>
              <a:buClr>
                <a:srgbClr val="F0C1B0"/>
              </a:buClr>
              <a:buSzPct val="100000"/>
              <a:buFont typeface="Libre Baskerville"/>
              <a:buChar char="•"/>
              <a:defRPr b="0" i="0" sz="1400" u="none" cap="none" strike="noStrike">
                <a:solidFill>
                  <a:srgbClr val="000000"/>
                </a:solidFill>
                <a:latin typeface="Arial"/>
                <a:ea typeface="Arial"/>
                <a:cs typeface="Arial"/>
                <a:sym typeface="Arial"/>
              </a:defRPr>
            </a:lvl8pPr>
            <a:lvl9pPr indent="-30479" lvl="8" marL="2468880" marR="0" rtl="0" algn="l">
              <a:lnSpc>
                <a:spcPct val="100000"/>
              </a:lnSpc>
              <a:spcBef>
                <a:spcPts val="370"/>
              </a:spcBef>
              <a:spcAft>
                <a:spcPts val="0"/>
              </a:spcAft>
              <a:buClr>
                <a:srgbClr val="DDB8B3"/>
              </a:buClr>
              <a:buSzPct val="100000"/>
              <a:buFont typeface="Libre Baskerville"/>
              <a:buChar char="•"/>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34" name="Shape 34"/>
        <p:cNvGrpSpPr/>
        <p:nvPr/>
      </p:nvGrpSpPr>
      <p:grpSpPr>
        <a:xfrm>
          <a:off x="0" y="0"/>
          <a:ext cx="0" cy="0"/>
          <a:chOff x="0" y="0"/>
          <a:chExt cx="0" cy="0"/>
        </a:xfrm>
      </p:grpSpPr>
      <p:sp>
        <p:nvSpPr>
          <p:cNvPr id="35" name="Shape 35"/>
          <p:cNvSpPr txBox="1"/>
          <p:nvPr>
            <p:ph type="title"/>
          </p:nvPr>
        </p:nvSpPr>
        <p:spPr>
          <a:xfrm>
            <a:off x="914400" y="274637"/>
            <a:ext cx="7772400" cy="11430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dk2"/>
              </a:buClr>
              <a:buFont typeface="Source Sans Pro"/>
              <a:buNone/>
              <a:defRPr b="0" i="0" sz="1400" u="none" cap="none" strike="noStrike">
                <a:solidFill>
                  <a:srgbClr val="000000"/>
                </a:solidFill>
                <a:latin typeface="Arial"/>
                <a:ea typeface="Arial"/>
                <a:cs typeface="Arial"/>
                <a:sym typeface="Arial"/>
              </a:defRPr>
            </a:lvl1pPr>
            <a:lvl2pPr indent="0" lvl="1" marL="0" marR="0" rtl="0" algn="l">
              <a:spcBef>
                <a:spcPts val="0"/>
              </a:spcBef>
              <a:buNone/>
              <a:defRPr sz="1800"/>
            </a:lvl2pPr>
            <a:lvl3pPr indent="0" lvl="2" marL="0" marR="0" rtl="0" algn="l">
              <a:spcBef>
                <a:spcPts val="0"/>
              </a:spcBef>
              <a:buNone/>
              <a:defRPr sz="1800"/>
            </a:lvl3pPr>
            <a:lvl4pPr indent="0" lvl="3" marL="0" marR="0" rtl="0" algn="l">
              <a:spcBef>
                <a:spcPts val="0"/>
              </a:spcBef>
              <a:buNone/>
              <a:defRPr sz="1800"/>
            </a:lvl4pPr>
            <a:lvl5pPr indent="0" lvl="4" marL="0" marR="0" rtl="0" algn="l">
              <a:spcBef>
                <a:spcPts val="0"/>
              </a:spcBef>
              <a:buNone/>
              <a:defRPr sz="1800"/>
            </a:lvl5pPr>
            <a:lvl6pPr indent="0" lvl="5" marL="0" marR="0" rtl="0" algn="l">
              <a:spcBef>
                <a:spcPts val="0"/>
              </a:spcBef>
              <a:buNone/>
              <a:defRPr sz="1800"/>
            </a:lvl6pPr>
            <a:lvl7pPr indent="0" lvl="6" marL="0" marR="0" rtl="0" algn="l">
              <a:spcBef>
                <a:spcPts val="0"/>
              </a:spcBef>
              <a:buNone/>
              <a:defRPr sz="1800"/>
            </a:lvl7pPr>
            <a:lvl8pPr indent="0" lvl="7" marL="0" marR="0" rtl="0" algn="l">
              <a:spcBef>
                <a:spcPts val="0"/>
              </a:spcBef>
              <a:buNone/>
              <a:defRPr sz="1800"/>
            </a:lvl8pPr>
            <a:lvl9pPr indent="0" lvl="8" marL="0" marR="0" rtl="0" algn="l">
              <a:spcBef>
                <a:spcPts val="0"/>
              </a:spcBef>
              <a:buNone/>
              <a:defRPr sz="1800"/>
            </a:lvl9pPr>
          </a:lstStyle>
          <a:p/>
        </p:txBody>
      </p:sp>
      <p:sp>
        <p:nvSpPr>
          <p:cNvPr id="36" name="Shape 36"/>
          <p:cNvSpPr txBox="1"/>
          <p:nvPr>
            <p:ph idx="10" type="dt"/>
          </p:nvPr>
        </p:nvSpPr>
        <p:spPr>
          <a:xfrm>
            <a:off x="6172200" y="6191250"/>
            <a:ext cx="2476500" cy="476249"/>
          </a:xfrm>
          <a:prstGeom prst="rect">
            <a:avLst/>
          </a:prstGeom>
          <a:noFill/>
          <a:ln>
            <a:noFill/>
          </a:ln>
        </p:spPr>
        <p:txBody>
          <a:bodyPr anchorCtr="0" anchor="ctr" bIns="91425" lIns="91425" rIns="91425" wrap="square" tIns="91425"/>
          <a:lstStyle>
            <a:lvl1pPr indent="0" lvl="0" marL="0" marR="0" rtl="0" algn="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7" name="Shape 37"/>
          <p:cNvSpPr txBox="1"/>
          <p:nvPr>
            <p:ph idx="11" type="ftr"/>
          </p:nvPr>
        </p:nvSpPr>
        <p:spPr>
          <a:xfrm>
            <a:off x="914400" y="6172200"/>
            <a:ext cx="3962399" cy="4572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8" name="Shape 38"/>
          <p:cNvSpPr/>
          <p:nvPr>
            <p:ph idx="12" type="sldNum"/>
          </p:nvPr>
        </p:nvSpPr>
        <p:spPr>
          <a:xfrm>
            <a:off x="146304" y="6210300"/>
            <a:ext cx="457200" cy="457200"/>
          </a:xfrm>
          <a:prstGeom prst="ellipse">
            <a:avLst/>
          </a:prstGeom>
          <a:solidFill>
            <a:schemeClr val="accent1"/>
          </a:solidFill>
          <a:ln>
            <a:noFill/>
          </a:ln>
        </p:spPr>
        <p:txBody>
          <a:bodyPr anchorCtr="1" anchor="ctr" bIns="0" lIns="0" rIns="0" wrap="square" tIns="0">
            <a:noAutofit/>
          </a:bodyPr>
          <a:lstStyle/>
          <a:p>
            <a:pPr indent="0" lvl="0" marL="0" marR="0" rtl="0" algn="ctr">
              <a:lnSpc>
                <a:spcPct val="100000"/>
              </a:lnSpc>
              <a:spcBef>
                <a:spcPts val="0"/>
              </a:spcBef>
              <a:spcAft>
                <a:spcPts val="0"/>
              </a:spcAft>
              <a:buClr>
                <a:srgbClr val="FFFFFF"/>
              </a:buClr>
              <a:buSzPct val="25000"/>
              <a:buFont typeface="Source Sans Pro"/>
              <a:buNone/>
            </a:pPr>
            <a:fld id="{00000000-1234-1234-1234-123412341234}" type="slidenum">
              <a:rPr b="0" i="0" lang="en-US" sz="1400" u="none" cap="none" strike="noStrike">
                <a:solidFill>
                  <a:srgbClr val="FFFFFF"/>
                </a:solidFill>
                <a:latin typeface="Source Sans Pro"/>
                <a:ea typeface="Source Sans Pro"/>
                <a:cs typeface="Source Sans Pro"/>
                <a:sym typeface="Source Sans Pro"/>
              </a:rPr>
              <a:t>‹#›</a:t>
            </a:fld>
          </a:p>
        </p:txBody>
      </p:sp>
      <p:sp>
        <p:nvSpPr>
          <p:cNvPr id="39" name="Shape 39"/>
          <p:cNvSpPr txBox="1"/>
          <p:nvPr>
            <p:ph idx="1" type="body"/>
          </p:nvPr>
        </p:nvSpPr>
        <p:spPr>
          <a:xfrm>
            <a:off x="914400" y="1447800"/>
            <a:ext cx="3749040" cy="4572000"/>
          </a:xfrm>
          <a:prstGeom prst="rect">
            <a:avLst/>
          </a:prstGeom>
          <a:noFill/>
          <a:ln>
            <a:noFill/>
          </a:ln>
        </p:spPr>
        <p:txBody>
          <a:bodyPr anchorCtr="0" anchor="t" bIns="91425" lIns="91425" rIns="91425" wrap="square" tIns="91425"/>
          <a:lstStyle>
            <a:lvl1pPr indent="-45720" lvl="0" marL="274320" marR="0" rtl="0" algn="l">
              <a:lnSpc>
                <a:spcPct val="100000"/>
              </a:lnSpc>
              <a:spcBef>
                <a:spcPts val="580"/>
              </a:spcBef>
              <a:spcAft>
                <a:spcPts val="0"/>
              </a:spcAft>
              <a:buClr>
                <a:schemeClr val="accent1"/>
              </a:buClr>
              <a:buSzPct val="100000"/>
              <a:buFont typeface="Noto Sans Symbols"/>
              <a:buChar char="●"/>
              <a:defRPr b="0" i="0" sz="1400" u="none" cap="none" strike="noStrike">
                <a:solidFill>
                  <a:srgbClr val="000000"/>
                </a:solidFill>
                <a:latin typeface="Arial"/>
                <a:ea typeface="Arial"/>
                <a:cs typeface="Arial"/>
                <a:sym typeface="Arial"/>
              </a:defRPr>
            </a:lvl1pPr>
            <a:lvl2pPr indent="-15240" lvl="1" marL="548640" marR="0" rtl="0" algn="l">
              <a:lnSpc>
                <a:spcPct val="100000"/>
              </a:lnSpc>
              <a:spcBef>
                <a:spcPts val="370"/>
              </a:spcBef>
              <a:spcAft>
                <a:spcPts val="0"/>
              </a:spcAft>
              <a:buClr>
                <a:schemeClr val="accent2"/>
              </a:buClr>
              <a:buSzPct val="100000"/>
              <a:buFont typeface="Noto Sans Symbols"/>
              <a:buChar char="●"/>
              <a:defRPr b="0" i="0" sz="1400" u="none" cap="none" strike="noStrike">
                <a:solidFill>
                  <a:srgbClr val="000000"/>
                </a:solidFill>
                <a:latin typeface="Arial"/>
                <a:ea typeface="Arial"/>
                <a:cs typeface="Arial"/>
                <a:sym typeface="Arial"/>
              </a:defRPr>
            </a:lvl2pPr>
            <a:lvl3pPr indent="-48260" lvl="2" marL="822960" marR="0" rtl="0" algn="l">
              <a:lnSpc>
                <a:spcPct val="100000"/>
              </a:lnSpc>
              <a:spcBef>
                <a:spcPts val="370"/>
              </a:spcBef>
              <a:spcAft>
                <a:spcPts val="0"/>
              </a:spcAft>
              <a:buClr>
                <a:srgbClr val="F0C1B0"/>
              </a:buClr>
              <a:buSzPct val="100000"/>
              <a:buFont typeface="Noto Sans Symbols"/>
              <a:buChar char="●"/>
              <a:defRPr b="0" i="0" sz="1400" u="none" cap="none" strike="noStrike">
                <a:solidFill>
                  <a:srgbClr val="000000"/>
                </a:solidFill>
                <a:latin typeface="Arial"/>
                <a:ea typeface="Arial"/>
                <a:cs typeface="Arial"/>
                <a:sym typeface="Arial"/>
              </a:defRPr>
            </a:lvl3pPr>
            <a:lvl4pPr indent="-43180" lvl="3" marL="1097280" marR="0" rtl="0" algn="l">
              <a:lnSpc>
                <a:spcPct val="100000"/>
              </a:lnSpc>
              <a:spcBef>
                <a:spcPts val="370"/>
              </a:spcBef>
              <a:spcAft>
                <a:spcPts val="0"/>
              </a:spcAft>
              <a:buClr>
                <a:schemeClr val="accent3"/>
              </a:buClr>
              <a:buSzPct val="100000"/>
              <a:buFont typeface="Noto Sans Symbols"/>
              <a:buChar char="●"/>
              <a:defRPr b="0" i="0" sz="1400" u="none" cap="none" strike="noStrike">
                <a:solidFill>
                  <a:srgbClr val="000000"/>
                </a:solidFill>
                <a:latin typeface="Arial"/>
                <a:ea typeface="Arial"/>
                <a:cs typeface="Arial"/>
                <a:sym typeface="Arial"/>
              </a:defRPr>
            </a:lvl4pPr>
            <a:lvl5pPr indent="-12700" lvl="4" marL="1371600" marR="0" rtl="0" algn="l">
              <a:lnSpc>
                <a:spcPct val="100000"/>
              </a:lnSpc>
              <a:spcBef>
                <a:spcPts val="370"/>
              </a:spcBef>
              <a:spcAft>
                <a:spcPts val="0"/>
              </a:spcAft>
              <a:buClr>
                <a:schemeClr val="accent3"/>
              </a:buClr>
              <a:buSzPct val="100000"/>
              <a:buFont typeface="Libre Baskerville"/>
              <a:buChar char="o"/>
              <a:defRPr b="0" i="0" sz="1400" u="none" cap="none" strike="noStrike">
                <a:solidFill>
                  <a:srgbClr val="000000"/>
                </a:solidFill>
                <a:latin typeface="Arial"/>
                <a:ea typeface="Arial"/>
                <a:cs typeface="Arial"/>
                <a:sym typeface="Arial"/>
              </a:defRPr>
            </a:lvl5pPr>
            <a:lvl6pPr indent="-33020" lvl="5" marL="1645920" marR="0" rtl="0" algn="l">
              <a:lnSpc>
                <a:spcPct val="100000"/>
              </a:lnSpc>
              <a:spcBef>
                <a:spcPts val="370"/>
              </a:spcBef>
              <a:spcAft>
                <a:spcPts val="0"/>
              </a:spcAft>
              <a:buClr>
                <a:schemeClr val="accent3"/>
              </a:buClr>
              <a:buSzPct val="100000"/>
              <a:buFont typeface="Libre Baskerville"/>
              <a:buChar char="•"/>
              <a:defRPr b="0" i="0" sz="1400" u="none" cap="none" strike="noStrike">
                <a:solidFill>
                  <a:srgbClr val="000000"/>
                </a:solidFill>
                <a:latin typeface="Arial"/>
                <a:ea typeface="Arial"/>
                <a:cs typeface="Arial"/>
                <a:sym typeface="Arial"/>
              </a:defRPr>
            </a:lvl6pPr>
            <a:lvl7pPr indent="-27939" lvl="6" marL="1920240" marR="0" rtl="0" algn="l">
              <a:lnSpc>
                <a:spcPct val="100000"/>
              </a:lnSpc>
              <a:spcBef>
                <a:spcPts val="370"/>
              </a:spcBef>
              <a:spcAft>
                <a:spcPts val="0"/>
              </a:spcAft>
              <a:buClr>
                <a:schemeClr val="accent2"/>
              </a:buClr>
              <a:buSzPct val="100000"/>
              <a:buFont typeface="Libre Baskerville"/>
              <a:buChar char="•"/>
              <a:defRPr b="0" i="0" sz="1400" u="none" cap="none" strike="noStrike">
                <a:solidFill>
                  <a:srgbClr val="000000"/>
                </a:solidFill>
                <a:latin typeface="Arial"/>
                <a:ea typeface="Arial"/>
                <a:cs typeface="Arial"/>
                <a:sym typeface="Arial"/>
              </a:defRPr>
            </a:lvl7pPr>
            <a:lvl8pPr indent="-35560" lvl="7" marL="2194560" marR="0" rtl="0" algn="l">
              <a:lnSpc>
                <a:spcPct val="100000"/>
              </a:lnSpc>
              <a:spcBef>
                <a:spcPts val="370"/>
              </a:spcBef>
              <a:spcAft>
                <a:spcPts val="0"/>
              </a:spcAft>
              <a:buClr>
                <a:srgbClr val="F0C1B0"/>
              </a:buClr>
              <a:buSzPct val="100000"/>
              <a:buFont typeface="Libre Baskerville"/>
              <a:buChar char="•"/>
              <a:defRPr b="0" i="0" sz="1400" u="none" cap="none" strike="noStrike">
                <a:solidFill>
                  <a:srgbClr val="000000"/>
                </a:solidFill>
                <a:latin typeface="Arial"/>
                <a:ea typeface="Arial"/>
                <a:cs typeface="Arial"/>
                <a:sym typeface="Arial"/>
              </a:defRPr>
            </a:lvl8pPr>
            <a:lvl9pPr indent="-30479" lvl="8" marL="2468880" marR="0" rtl="0" algn="l">
              <a:lnSpc>
                <a:spcPct val="100000"/>
              </a:lnSpc>
              <a:spcBef>
                <a:spcPts val="370"/>
              </a:spcBef>
              <a:spcAft>
                <a:spcPts val="0"/>
              </a:spcAft>
              <a:buClr>
                <a:srgbClr val="DDB8B3"/>
              </a:buClr>
              <a:buSzPct val="100000"/>
              <a:buFont typeface="Libre Baskerville"/>
              <a:buChar char="•"/>
              <a:defRPr b="0" i="0" sz="1400" u="none" cap="none" strike="noStrike">
                <a:solidFill>
                  <a:srgbClr val="000000"/>
                </a:solidFill>
                <a:latin typeface="Arial"/>
                <a:ea typeface="Arial"/>
                <a:cs typeface="Arial"/>
                <a:sym typeface="Arial"/>
              </a:defRPr>
            </a:lvl9pPr>
          </a:lstStyle>
          <a:p/>
        </p:txBody>
      </p:sp>
      <p:sp>
        <p:nvSpPr>
          <p:cNvPr id="40" name="Shape 40"/>
          <p:cNvSpPr txBox="1"/>
          <p:nvPr>
            <p:ph idx="2" type="body"/>
          </p:nvPr>
        </p:nvSpPr>
        <p:spPr>
          <a:xfrm>
            <a:off x="4933950" y="1447800"/>
            <a:ext cx="3749040" cy="4572000"/>
          </a:xfrm>
          <a:prstGeom prst="rect">
            <a:avLst/>
          </a:prstGeom>
          <a:noFill/>
          <a:ln>
            <a:noFill/>
          </a:ln>
        </p:spPr>
        <p:txBody>
          <a:bodyPr anchorCtr="0" anchor="t" bIns="91425" lIns="91425" rIns="91425" wrap="square" tIns="91425"/>
          <a:lstStyle>
            <a:lvl1pPr indent="-45720" lvl="0" marL="274320" marR="0" rtl="0" algn="l">
              <a:lnSpc>
                <a:spcPct val="100000"/>
              </a:lnSpc>
              <a:spcBef>
                <a:spcPts val="580"/>
              </a:spcBef>
              <a:spcAft>
                <a:spcPts val="0"/>
              </a:spcAft>
              <a:buClr>
                <a:schemeClr val="accent1"/>
              </a:buClr>
              <a:buSzPct val="100000"/>
              <a:buFont typeface="Noto Sans Symbols"/>
              <a:buChar char="●"/>
              <a:defRPr b="0" i="0" sz="1400" u="none" cap="none" strike="noStrike">
                <a:solidFill>
                  <a:srgbClr val="000000"/>
                </a:solidFill>
                <a:latin typeface="Arial"/>
                <a:ea typeface="Arial"/>
                <a:cs typeface="Arial"/>
                <a:sym typeface="Arial"/>
              </a:defRPr>
            </a:lvl1pPr>
            <a:lvl2pPr indent="-15240" lvl="1" marL="548640" marR="0" rtl="0" algn="l">
              <a:lnSpc>
                <a:spcPct val="100000"/>
              </a:lnSpc>
              <a:spcBef>
                <a:spcPts val="370"/>
              </a:spcBef>
              <a:spcAft>
                <a:spcPts val="0"/>
              </a:spcAft>
              <a:buClr>
                <a:schemeClr val="accent2"/>
              </a:buClr>
              <a:buSzPct val="100000"/>
              <a:buFont typeface="Noto Sans Symbols"/>
              <a:buChar char="●"/>
              <a:defRPr b="0" i="0" sz="1400" u="none" cap="none" strike="noStrike">
                <a:solidFill>
                  <a:srgbClr val="000000"/>
                </a:solidFill>
                <a:latin typeface="Arial"/>
                <a:ea typeface="Arial"/>
                <a:cs typeface="Arial"/>
                <a:sym typeface="Arial"/>
              </a:defRPr>
            </a:lvl2pPr>
            <a:lvl3pPr indent="-48260" lvl="2" marL="822960" marR="0" rtl="0" algn="l">
              <a:lnSpc>
                <a:spcPct val="100000"/>
              </a:lnSpc>
              <a:spcBef>
                <a:spcPts val="370"/>
              </a:spcBef>
              <a:spcAft>
                <a:spcPts val="0"/>
              </a:spcAft>
              <a:buClr>
                <a:srgbClr val="F0C1B0"/>
              </a:buClr>
              <a:buSzPct val="100000"/>
              <a:buFont typeface="Noto Sans Symbols"/>
              <a:buChar char="●"/>
              <a:defRPr b="0" i="0" sz="1400" u="none" cap="none" strike="noStrike">
                <a:solidFill>
                  <a:srgbClr val="000000"/>
                </a:solidFill>
                <a:latin typeface="Arial"/>
                <a:ea typeface="Arial"/>
                <a:cs typeface="Arial"/>
                <a:sym typeface="Arial"/>
              </a:defRPr>
            </a:lvl3pPr>
            <a:lvl4pPr indent="-43180" lvl="3" marL="1097280" marR="0" rtl="0" algn="l">
              <a:lnSpc>
                <a:spcPct val="100000"/>
              </a:lnSpc>
              <a:spcBef>
                <a:spcPts val="370"/>
              </a:spcBef>
              <a:spcAft>
                <a:spcPts val="0"/>
              </a:spcAft>
              <a:buClr>
                <a:schemeClr val="accent3"/>
              </a:buClr>
              <a:buSzPct val="100000"/>
              <a:buFont typeface="Noto Sans Symbols"/>
              <a:buChar char="●"/>
              <a:defRPr b="0" i="0" sz="1400" u="none" cap="none" strike="noStrike">
                <a:solidFill>
                  <a:srgbClr val="000000"/>
                </a:solidFill>
                <a:latin typeface="Arial"/>
                <a:ea typeface="Arial"/>
                <a:cs typeface="Arial"/>
                <a:sym typeface="Arial"/>
              </a:defRPr>
            </a:lvl4pPr>
            <a:lvl5pPr indent="-12700" lvl="4" marL="1371600" marR="0" rtl="0" algn="l">
              <a:lnSpc>
                <a:spcPct val="100000"/>
              </a:lnSpc>
              <a:spcBef>
                <a:spcPts val="370"/>
              </a:spcBef>
              <a:spcAft>
                <a:spcPts val="0"/>
              </a:spcAft>
              <a:buClr>
                <a:schemeClr val="accent3"/>
              </a:buClr>
              <a:buSzPct val="100000"/>
              <a:buFont typeface="Libre Baskerville"/>
              <a:buChar char="o"/>
              <a:defRPr b="0" i="0" sz="1400" u="none" cap="none" strike="noStrike">
                <a:solidFill>
                  <a:srgbClr val="000000"/>
                </a:solidFill>
                <a:latin typeface="Arial"/>
                <a:ea typeface="Arial"/>
                <a:cs typeface="Arial"/>
                <a:sym typeface="Arial"/>
              </a:defRPr>
            </a:lvl5pPr>
            <a:lvl6pPr indent="-33020" lvl="5" marL="1645920" marR="0" rtl="0" algn="l">
              <a:lnSpc>
                <a:spcPct val="100000"/>
              </a:lnSpc>
              <a:spcBef>
                <a:spcPts val="370"/>
              </a:spcBef>
              <a:spcAft>
                <a:spcPts val="0"/>
              </a:spcAft>
              <a:buClr>
                <a:schemeClr val="accent3"/>
              </a:buClr>
              <a:buSzPct val="100000"/>
              <a:buFont typeface="Libre Baskerville"/>
              <a:buChar char="•"/>
              <a:defRPr b="0" i="0" sz="1400" u="none" cap="none" strike="noStrike">
                <a:solidFill>
                  <a:srgbClr val="000000"/>
                </a:solidFill>
                <a:latin typeface="Arial"/>
                <a:ea typeface="Arial"/>
                <a:cs typeface="Arial"/>
                <a:sym typeface="Arial"/>
              </a:defRPr>
            </a:lvl6pPr>
            <a:lvl7pPr indent="-27939" lvl="6" marL="1920240" marR="0" rtl="0" algn="l">
              <a:lnSpc>
                <a:spcPct val="100000"/>
              </a:lnSpc>
              <a:spcBef>
                <a:spcPts val="370"/>
              </a:spcBef>
              <a:spcAft>
                <a:spcPts val="0"/>
              </a:spcAft>
              <a:buClr>
                <a:schemeClr val="accent2"/>
              </a:buClr>
              <a:buSzPct val="100000"/>
              <a:buFont typeface="Libre Baskerville"/>
              <a:buChar char="•"/>
              <a:defRPr b="0" i="0" sz="1400" u="none" cap="none" strike="noStrike">
                <a:solidFill>
                  <a:srgbClr val="000000"/>
                </a:solidFill>
                <a:latin typeface="Arial"/>
                <a:ea typeface="Arial"/>
                <a:cs typeface="Arial"/>
                <a:sym typeface="Arial"/>
              </a:defRPr>
            </a:lvl7pPr>
            <a:lvl8pPr indent="-35560" lvl="7" marL="2194560" marR="0" rtl="0" algn="l">
              <a:lnSpc>
                <a:spcPct val="100000"/>
              </a:lnSpc>
              <a:spcBef>
                <a:spcPts val="370"/>
              </a:spcBef>
              <a:spcAft>
                <a:spcPts val="0"/>
              </a:spcAft>
              <a:buClr>
                <a:srgbClr val="F0C1B0"/>
              </a:buClr>
              <a:buSzPct val="100000"/>
              <a:buFont typeface="Libre Baskerville"/>
              <a:buChar char="•"/>
              <a:defRPr b="0" i="0" sz="1400" u="none" cap="none" strike="noStrike">
                <a:solidFill>
                  <a:srgbClr val="000000"/>
                </a:solidFill>
                <a:latin typeface="Arial"/>
                <a:ea typeface="Arial"/>
                <a:cs typeface="Arial"/>
                <a:sym typeface="Arial"/>
              </a:defRPr>
            </a:lvl8pPr>
            <a:lvl9pPr indent="-30479" lvl="8" marL="2468880" marR="0" rtl="0" algn="l">
              <a:lnSpc>
                <a:spcPct val="100000"/>
              </a:lnSpc>
              <a:spcBef>
                <a:spcPts val="370"/>
              </a:spcBef>
              <a:spcAft>
                <a:spcPts val="0"/>
              </a:spcAft>
              <a:buClr>
                <a:srgbClr val="DDB8B3"/>
              </a:buClr>
              <a:buSzPct val="100000"/>
              <a:buFont typeface="Libre Baskerville"/>
              <a:buChar char="•"/>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blipFill rotWithShape="1">
          <a:blip r:embed="rId2">
            <a:alphaModFix/>
          </a:blip>
          <a:tile algn="tl" flip="none" tx="0" sx="55000" ty="0" sy="55000"/>
        </a:blipFill>
      </p:bgPr>
    </p:bg>
    <p:spTree>
      <p:nvGrpSpPr>
        <p:cNvPr id="41" name="Shape 41"/>
        <p:cNvGrpSpPr/>
        <p:nvPr/>
      </p:nvGrpSpPr>
      <p:grpSpPr>
        <a:xfrm>
          <a:off x="0" y="0"/>
          <a:ext cx="0" cy="0"/>
          <a:chOff x="0" y="0"/>
          <a:chExt cx="0" cy="0"/>
        </a:xfrm>
      </p:grpSpPr>
      <p:sp>
        <p:nvSpPr>
          <p:cNvPr id="42" name="Shape 42"/>
          <p:cNvSpPr/>
          <p:nvPr/>
        </p:nvSpPr>
        <p:spPr>
          <a:xfrm>
            <a:off x="0" y="0"/>
            <a:ext cx="9144000" cy="6858000"/>
          </a:xfrm>
          <a:prstGeom prst="rect">
            <a:avLst/>
          </a:prstGeom>
          <a:solidFill>
            <a:srgbClr val="FFFFFF"/>
          </a:solid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43" name="Shape 43"/>
          <p:cNvSpPr/>
          <p:nvPr/>
        </p:nvSpPr>
        <p:spPr>
          <a:xfrm>
            <a:off x="65313" y="69753"/>
            <a:ext cx="9013370" cy="6692200"/>
          </a:xfrm>
          <a:prstGeom prst="roundRect">
            <a:avLst>
              <a:gd fmla="val 4929" name="adj"/>
            </a:avLst>
          </a:prstGeom>
          <a:blipFill rotWithShape="1">
            <a:blip r:embed="rId2">
              <a:alphaModFix/>
            </a:blip>
            <a:tile algn="tl" flip="none" tx="0" sx="55000" ty="0" sy="55000"/>
          </a:blipFill>
          <a:ln cap="sq" cmpd="sng" w="9525">
            <a:solidFill>
              <a:schemeClr val="dk1"/>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44" name="Shape 44"/>
          <p:cNvSpPr txBox="1"/>
          <p:nvPr>
            <p:ph type="title"/>
          </p:nvPr>
        </p:nvSpPr>
        <p:spPr>
          <a:xfrm>
            <a:off x="722312" y="952500"/>
            <a:ext cx="7772400" cy="1362075"/>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dk2"/>
              </a:buClr>
              <a:buFont typeface="Source Sans Pro"/>
              <a:buNone/>
              <a:defRPr b="0" i="0" sz="1400" u="none" cap="none" strike="noStrike">
                <a:solidFill>
                  <a:srgbClr val="000000"/>
                </a:solidFill>
                <a:latin typeface="Arial"/>
                <a:ea typeface="Arial"/>
                <a:cs typeface="Arial"/>
                <a:sym typeface="Arial"/>
              </a:defRPr>
            </a:lvl1pPr>
            <a:lvl2pPr indent="0" lvl="1" marL="0" marR="0" rtl="0" algn="l">
              <a:spcBef>
                <a:spcPts val="0"/>
              </a:spcBef>
              <a:buNone/>
              <a:defRPr sz="1800"/>
            </a:lvl2pPr>
            <a:lvl3pPr indent="0" lvl="2" marL="0" marR="0" rtl="0" algn="l">
              <a:spcBef>
                <a:spcPts val="0"/>
              </a:spcBef>
              <a:buNone/>
              <a:defRPr sz="1800"/>
            </a:lvl3pPr>
            <a:lvl4pPr indent="0" lvl="3" marL="0" marR="0" rtl="0" algn="l">
              <a:spcBef>
                <a:spcPts val="0"/>
              </a:spcBef>
              <a:buNone/>
              <a:defRPr sz="1800"/>
            </a:lvl4pPr>
            <a:lvl5pPr indent="0" lvl="4" marL="0" marR="0" rtl="0" algn="l">
              <a:spcBef>
                <a:spcPts val="0"/>
              </a:spcBef>
              <a:buNone/>
              <a:defRPr sz="1800"/>
            </a:lvl5pPr>
            <a:lvl6pPr indent="0" lvl="5" marL="0" marR="0" rtl="0" algn="l">
              <a:spcBef>
                <a:spcPts val="0"/>
              </a:spcBef>
              <a:buNone/>
              <a:defRPr sz="1800"/>
            </a:lvl6pPr>
            <a:lvl7pPr indent="0" lvl="6" marL="0" marR="0" rtl="0" algn="l">
              <a:spcBef>
                <a:spcPts val="0"/>
              </a:spcBef>
              <a:buNone/>
              <a:defRPr sz="1800"/>
            </a:lvl7pPr>
            <a:lvl8pPr indent="0" lvl="7" marL="0" marR="0" rtl="0" algn="l">
              <a:spcBef>
                <a:spcPts val="0"/>
              </a:spcBef>
              <a:buNone/>
              <a:defRPr sz="1800"/>
            </a:lvl8pPr>
            <a:lvl9pPr indent="0" lvl="8" marL="0" marR="0" rtl="0" algn="l">
              <a:spcBef>
                <a:spcPts val="0"/>
              </a:spcBef>
              <a:buNone/>
              <a:defRPr sz="1800"/>
            </a:lvl9pPr>
          </a:lstStyle>
          <a:p/>
        </p:txBody>
      </p:sp>
      <p:sp>
        <p:nvSpPr>
          <p:cNvPr id="45" name="Shape 45"/>
          <p:cNvSpPr txBox="1"/>
          <p:nvPr>
            <p:ph idx="1" type="body"/>
          </p:nvPr>
        </p:nvSpPr>
        <p:spPr>
          <a:xfrm>
            <a:off x="722312" y="2547938"/>
            <a:ext cx="7772400" cy="1338261"/>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888888"/>
              </a:buClr>
              <a:buFont typeface="Libre Baskerville"/>
              <a:buNone/>
              <a:defRPr b="0" i="0" sz="1400" u="none" cap="none" strike="noStrike">
                <a:solidFill>
                  <a:srgbClr val="000000"/>
                </a:solidFill>
                <a:latin typeface="Arial"/>
                <a:ea typeface="Arial"/>
                <a:cs typeface="Arial"/>
                <a:sym typeface="Arial"/>
              </a:defRPr>
            </a:lvl1pPr>
            <a:lvl2pPr indent="-104140" lvl="1" marL="548640" marR="0" rtl="0" algn="l">
              <a:lnSpc>
                <a:spcPct val="100000"/>
              </a:lnSpc>
              <a:spcBef>
                <a:spcPts val="0"/>
              </a:spcBef>
              <a:spcAft>
                <a:spcPts val="0"/>
              </a:spcAft>
              <a:buClr>
                <a:srgbClr val="888888"/>
              </a:buClr>
              <a:buFont typeface="Libre Baskerville"/>
              <a:buNone/>
              <a:defRPr b="0" i="0" sz="1400" u="none" cap="none" strike="noStrike">
                <a:solidFill>
                  <a:srgbClr val="000000"/>
                </a:solidFill>
                <a:latin typeface="Arial"/>
                <a:ea typeface="Arial"/>
                <a:cs typeface="Arial"/>
                <a:sym typeface="Arial"/>
              </a:defRPr>
            </a:lvl2pPr>
            <a:lvl3pPr indent="-137160" lvl="2" marL="822960" marR="0" rtl="0" algn="l">
              <a:lnSpc>
                <a:spcPct val="100000"/>
              </a:lnSpc>
              <a:spcBef>
                <a:spcPts val="0"/>
              </a:spcBef>
              <a:spcAft>
                <a:spcPts val="0"/>
              </a:spcAft>
              <a:buClr>
                <a:srgbClr val="888888"/>
              </a:buClr>
              <a:buFont typeface="Libre Baskerville"/>
              <a:buNone/>
              <a:defRPr b="0" i="0" sz="1400" u="none" cap="none" strike="noStrike">
                <a:solidFill>
                  <a:srgbClr val="000000"/>
                </a:solidFill>
                <a:latin typeface="Arial"/>
                <a:ea typeface="Arial"/>
                <a:cs typeface="Arial"/>
                <a:sym typeface="Arial"/>
              </a:defRPr>
            </a:lvl3pPr>
            <a:lvl4pPr indent="-132080" lvl="3" marL="1097280" marR="0" rtl="0" algn="l">
              <a:lnSpc>
                <a:spcPct val="100000"/>
              </a:lnSpc>
              <a:spcBef>
                <a:spcPts val="0"/>
              </a:spcBef>
              <a:spcAft>
                <a:spcPts val="0"/>
              </a:spcAft>
              <a:buClr>
                <a:srgbClr val="888888"/>
              </a:buClr>
              <a:buFont typeface="Libre Baskerville"/>
              <a:buNone/>
              <a:defRPr b="0" i="0" sz="1400" u="none" cap="none" strike="noStrike">
                <a:solidFill>
                  <a:srgbClr val="000000"/>
                </a:solidFill>
                <a:latin typeface="Arial"/>
                <a:ea typeface="Arial"/>
                <a:cs typeface="Arial"/>
                <a:sym typeface="Arial"/>
              </a:defRPr>
            </a:lvl4pPr>
            <a:lvl5pPr indent="-101600" lvl="4" marL="1371600" marR="0" rtl="0" algn="l">
              <a:lnSpc>
                <a:spcPct val="100000"/>
              </a:lnSpc>
              <a:spcBef>
                <a:spcPts val="0"/>
              </a:spcBef>
              <a:spcAft>
                <a:spcPts val="0"/>
              </a:spcAft>
              <a:buClr>
                <a:srgbClr val="888888"/>
              </a:buClr>
              <a:buFont typeface="Libre Baskerville"/>
              <a:buNone/>
              <a:defRPr b="0" i="0" sz="1400" u="none" cap="none" strike="noStrike">
                <a:solidFill>
                  <a:srgbClr val="000000"/>
                </a:solidFill>
                <a:latin typeface="Arial"/>
                <a:ea typeface="Arial"/>
                <a:cs typeface="Arial"/>
                <a:sym typeface="Arial"/>
              </a:defRPr>
            </a:lvl5pPr>
            <a:lvl6pPr indent="-33020" lvl="5" marL="1645920" marR="0" rtl="0" algn="l">
              <a:lnSpc>
                <a:spcPct val="100000"/>
              </a:lnSpc>
              <a:spcBef>
                <a:spcPts val="0"/>
              </a:spcBef>
              <a:spcAft>
                <a:spcPts val="0"/>
              </a:spcAft>
              <a:buClr>
                <a:schemeClr val="accent3"/>
              </a:buClr>
              <a:buSzPct val="100000"/>
              <a:buFont typeface="Libre Baskerville"/>
              <a:buChar char="•"/>
              <a:defRPr b="0" i="0" sz="1400" u="none" cap="none" strike="noStrike">
                <a:solidFill>
                  <a:srgbClr val="000000"/>
                </a:solidFill>
                <a:latin typeface="Arial"/>
                <a:ea typeface="Arial"/>
                <a:cs typeface="Arial"/>
                <a:sym typeface="Arial"/>
              </a:defRPr>
            </a:lvl6pPr>
            <a:lvl7pPr indent="-27939" lvl="6" marL="1920240" marR="0" rtl="0" algn="l">
              <a:lnSpc>
                <a:spcPct val="100000"/>
              </a:lnSpc>
              <a:spcBef>
                <a:spcPts val="0"/>
              </a:spcBef>
              <a:spcAft>
                <a:spcPts val="0"/>
              </a:spcAft>
              <a:buClr>
                <a:schemeClr val="accent2"/>
              </a:buClr>
              <a:buSzPct val="100000"/>
              <a:buFont typeface="Libre Baskerville"/>
              <a:buChar char="•"/>
              <a:defRPr b="0" i="0" sz="1400" u="none" cap="none" strike="noStrike">
                <a:solidFill>
                  <a:srgbClr val="000000"/>
                </a:solidFill>
                <a:latin typeface="Arial"/>
                <a:ea typeface="Arial"/>
                <a:cs typeface="Arial"/>
                <a:sym typeface="Arial"/>
              </a:defRPr>
            </a:lvl7pPr>
            <a:lvl8pPr indent="-35560" lvl="7" marL="2194560" marR="0" rtl="0" algn="l">
              <a:lnSpc>
                <a:spcPct val="100000"/>
              </a:lnSpc>
              <a:spcBef>
                <a:spcPts val="0"/>
              </a:spcBef>
              <a:spcAft>
                <a:spcPts val="0"/>
              </a:spcAft>
              <a:buClr>
                <a:srgbClr val="F0C1B0"/>
              </a:buClr>
              <a:buSzPct val="100000"/>
              <a:buFont typeface="Libre Baskerville"/>
              <a:buChar char="•"/>
              <a:defRPr b="0" i="0" sz="1400" u="none" cap="none" strike="noStrike">
                <a:solidFill>
                  <a:srgbClr val="000000"/>
                </a:solidFill>
                <a:latin typeface="Arial"/>
                <a:ea typeface="Arial"/>
                <a:cs typeface="Arial"/>
                <a:sym typeface="Arial"/>
              </a:defRPr>
            </a:lvl8pPr>
            <a:lvl9pPr indent="-30479" lvl="8" marL="2468880" marR="0" rtl="0" algn="l">
              <a:lnSpc>
                <a:spcPct val="100000"/>
              </a:lnSpc>
              <a:spcBef>
                <a:spcPts val="0"/>
              </a:spcBef>
              <a:spcAft>
                <a:spcPts val="0"/>
              </a:spcAft>
              <a:buClr>
                <a:srgbClr val="DDB8B3"/>
              </a:buClr>
              <a:buSzPct val="100000"/>
              <a:buFont typeface="Libre Baskerville"/>
              <a:buChar char="•"/>
              <a:defRPr b="0" i="0" sz="1400" u="none" cap="none" strike="noStrike">
                <a:solidFill>
                  <a:srgbClr val="000000"/>
                </a:solidFill>
                <a:latin typeface="Arial"/>
                <a:ea typeface="Arial"/>
                <a:cs typeface="Arial"/>
                <a:sym typeface="Arial"/>
              </a:defRPr>
            </a:lvl9pPr>
          </a:lstStyle>
          <a:p/>
        </p:txBody>
      </p:sp>
      <p:sp>
        <p:nvSpPr>
          <p:cNvPr id="46" name="Shape 46"/>
          <p:cNvSpPr txBox="1"/>
          <p:nvPr>
            <p:ph idx="10" type="dt"/>
          </p:nvPr>
        </p:nvSpPr>
        <p:spPr>
          <a:xfrm>
            <a:off x="6172200" y="6191250"/>
            <a:ext cx="2476500" cy="476249"/>
          </a:xfrm>
          <a:prstGeom prst="rect">
            <a:avLst/>
          </a:prstGeom>
          <a:noFill/>
          <a:ln>
            <a:noFill/>
          </a:ln>
        </p:spPr>
        <p:txBody>
          <a:bodyPr anchorCtr="0" anchor="ctr" bIns="91425" lIns="91425" rIns="91425" wrap="square" tIns="91425"/>
          <a:lstStyle>
            <a:lvl1pPr indent="0" lvl="0" marL="0" marR="0" rtl="0" algn="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7" name="Shape 47"/>
          <p:cNvSpPr txBox="1"/>
          <p:nvPr>
            <p:ph idx="11" type="ftr"/>
          </p:nvPr>
        </p:nvSpPr>
        <p:spPr>
          <a:xfrm>
            <a:off x="800100" y="6172200"/>
            <a:ext cx="4000500" cy="4572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8" name="Shape 48"/>
          <p:cNvSpPr/>
          <p:nvPr/>
        </p:nvSpPr>
        <p:spPr>
          <a:xfrm flipH="1" rot="10800000">
            <a:off x="69410" y="2376828"/>
            <a:ext cx="9013514" cy="91438"/>
          </a:xfrm>
          <a:prstGeom prst="rect">
            <a:avLst/>
          </a:prstGeom>
          <a:solidFill>
            <a:schemeClr val="accent1"/>
          </a:solid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49" name="Shape 49"/>
          <p:cNvSpPr/>
          <p:nvPr/>
        </p:nvSpPr>
        <p:spPr>
          <a:xfrm>
            <a:off x="69146" y="2341475"/>
            <a:ext cx="9013780" cy="45718"/>
          </a:xfrm>
          <a:prstGeom prst="rect">
            <a:avLst/>
          </a:prstGeom>
          <a:solidFill>
            <a:srgbClr val="F0C1B0"/>
          </a:solid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50" name="Shape 50"/>
          <p:cNvSpPr/>
          <p:nvPr/>
        </p:nvSpPr>
        <p:spPr>
          <a:xfrm>
            <a:off x="68304" y="2468880"/>
            <a:ext cx="9014621" cy="45718"/>
          </a:xfrm>
          <a:prstGeom prst="rect">
            <a:avLst/>
          </a:prstGeom>
          <a:solidFill>
            <a:schemeClr val="accent5"/>
          </a:solid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51" name="Shape 51"/>
          <p:cNvSpPr/>
          <p:nvPr>
            <p:ph idx="12" type="sldNum"/>
          </p:nvPr>
        </p:nvSpPr>
        <p:spPr>
          <a:xfrm>
            <a:off x="146304" y="6208776"/>
            <a:ext cx="457200" cy="457200"/>
          </a:xfrm>
          <a:prstGeom prst="ellipse">
            <a:avLst/>
          </a:prstGeom>
          <a:solidFill>
            <a:schemeClr val="accent1"/>
          </a:solidFill>
          <a:ln>
            <a:noFill/>
          </a:ln>
        </p:spPr>
        <p:txBody>
          <a:bodyPr anchorCtr="1" anchor="ctr" bIns="0" lIns="0" rIns="0" wrap="square" tIns="0">
            <a:noAutofit/>
          </a:bodyPr>
          <a:lstStyle/>
          <a:p>
            <a:pPr indent="0" lvl="0" marL="0" marR="0" rtl="0" algn="ctr">
              <a:lnSpc>
                <a:spcPct val="100000"/>
              </a:lnSpc>
              <a:spcBef>
                <a:spcPts val="0"/>
              </a:spcBef>
              <a:spcAft>
                <a:spcPts val="0"/>
              </a:spcAft>
              <a:buClr>
                <a:srgbClr val="FFFFFF"/>
              </a:buClr>
              <a:buSzPct val="25000"/>
              <a:buFont typeface="Source Sans Pro"/>
              <a:buNone/>
            </a:pPr>
            <a:fld id="{00000000-1234-1234-1234-123412341234}" type="slidenum">
              <a:rPr b="0" i="0" lang="en-US" sz="1400" u="none" cap="none" strike="noStrike">
                <a:solidFill>
                  <a:srgbClr val="FFFFFF"/>
                </a:solidFill>
                <a:latin typeface="Source Sans Pro"/>
                <a:ea typeface="Source Sans Pro"/>
                <a:cs typeface="Source Sans Pro"/>
                <a:sym typeface="Source Sans Pro"/>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52" name="Shape 52"/>
        <p:cNvGrpSpPr/>
        <p:nvPr/>
      </p:nvGrpSpPr>
      <p:grpSpPr>
        <a:xfrm>
          <a:off x="0" y="0"/>
          <a:ext cx="0" cy="0"/>
          <a:chOff x="0" y="0"/>
          <a:chExt cx="0" cy="0"/>
        </a:xfrm>
      </p:grpSpPr>
      <p:sp>
        <p:nvSpPr>
          <p:cNvPr id="53" name="Shape 53"/>
          <p:cNvSpPr txBox="1"/>
          <p:nvPr>
            <p:ph type="title"/>
          </p:nvPr>
        </p:nvSpPr>
        <p:spPr>
          <a:xfrm>
            <a:off x="914400" y="273050"/>
            <a:ext cx="7772400" cy="11430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dk2"/>
              </a:buClr>
              <a:buFont typeface="Source Sans Pro"/>
              <a:buNone/>
              <a:defRPr b="0" i="0" sz="1400" u="none" cap="none" strike="noStrike">
                <a:solidFill>
                  <a:srgbClr val="000000"/>
                </a:solidFill>
                <a:latin typeface="Arial"/>
                <a:ea typeface="Arial"/>
                <a:cs typeface="Arial"/>
                <a:sym typeface="Arial"/>
              </a:defRPr>
            </a:lvl1pPr>
            <a:lvl2pPr indent="0" lvl="1" marL="0" marR="0" rtl="0" algn="l">
              <a:spcBef>
                <a:spcPts val="0"/>
              </a:spcBef>
              <a:buNone/>
              <a:defRPr sz="1800"/>
            </a:lvl2pPr>
            <a:lvl3pPr indent="0" lvl="2" marL="0" marR="0" rtl="0" algn="l">
              <a:spcBef>
                <a:spcPts val="0"/>
              </a:spcBef>
              <a:buNone/>
              <a:defRPr sz="1800"/>
            </a:lvl3pPr>
            <a:lvl4pPr indent="0" lvl="3" marL="0" marR="0" rtl="0" algn="l">
              <a:spcBef>
                <a:spcPts val="0"/>
              </a:spcBef>
              <a:buNone/>
              <a:defRPr sz="1800"/>
            </a:lvl4pPr>
            <a:lvl5pPr indent="0" lvl="4" marL="0" marR="0" rtl="0" algn="l">
              <a:spcBef>
                <a:spcPts val="0"/>
              </a:spcBef>
              <a:buNone/>
              <a:defRPr sz="1800"/>
            </a:lvl5pPr>
            <a:lvl6pPr indent="0" lvl="5" marL="0" marR="0" rtl="0" algn="l">
              <a:spcBef>
                <a:spcPts val="0"/>
              </a:spcBef>
              <a:buNone/>
              <a:defRPr sz="1800"/>
            </a:lvl6pPr>
            <a:lvl7pPr indent="0" lvl="6" marL="0" marR="0" rtl="0" algn="l">
              <a:spcBef>
                <a:spcPts val="0"/>
              </a:spcBef>
              <a:buNone/>
              <a:defRPr sz="1800"/>
            </a:lvl7pPr>
            <a:lvl8pPr indent="0" lvl="7" marL="0" marR="0" rtl="0" algn="l">
              <a:spcBef>
                <a:spcPts val="0"/>
              </a:spcBef>
              <a:buNone/>
              <a:defRPr sz="1800"/>
            </a:lvl8pPr>
            <a:lvl9pPr indent="0" lvl="8" marL="0" marR="0" rtl="0" algn="l">
              <a:spcBef>
                <a:spcPts val="0"/>
              </a:spcBef>
              <a:buNone/>
              <a:defRPr sz="1800"/>
            </a:lvl9pPr>
          </a:lstStyle>
          <a:p/>
        </p:txBody>
      </p:sp>
      <p:sp>
        <p:nvSpPr>
          <p:cNvPr id="54" name="Shape 54"/>
          <p:cNvSpPr txBox="1"/>
          <p:nvPr>
            <p:ph idx="1" type="body"/>
          </p:nvPr>
        </p:nvSpPr>
        <p:spPr>
          <a:xfrm>
            <a:off x="914400" y="1447800"/>
            <a:ext cx="3733800" cy="7620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accent1"/>
              </a:buClr>
              <a:buFont typeface="Source Sans Pro"/>
              <a:buNone/>
              <a:defRPr b="0" i="0" sz="1400" u="none" cap="none" strike="noStrike">
                <a:solidFill>
                  <a:srgbClr val="000000"/>
                </a:solidFill>
                <a:latin typeface="Arial"/>
                <a:ea typeface="Arial"/>
                <a:cs typeface="Arial"/>
                <a:sym typeface="Arial"/>
              </a:defRPr>
            </a:lvl1pPr>
            <a:lvl2pPr indent="-104140" lvl="1" marL="548640" marR="0" rtl="0" algn="l">
              <a:lnSpc>
                <a:spcPct val="100000"/>
              </a:lnSpc>
              <a:spcBef>
                <a:spcPts val="0"/>
              </a:spcBef>
              <a:spcAft>
                <a:spcPts val="0"/>
              </a:spcAft>
              <a:buClr>
                <a:schemeClr val="accent2"/>
              </a:buClr>
              <a:buFont typeface="Libre Baskerville"/>
              <a:buNone/>
              <a:defRPr b="0" i="0" sz="1400" u="none" cap="none" strike="noStrike">
                <a:solidFill>
                  <a:srgbClr val="000000"/>
                </a:solidFill>
                <a:latin typeface="Arial"/>
                <a:ea typeface="Arial"/>
                <a:cs typeface="Arial"/>
                <a:sym typeface="Arial"/>
              </a:defRPr>
            </a:lvl2pPr>
            <a:lvl3pPr indent="-137160" lvl="2" marL="822960" marR="0" rtl="0" algn="l">
              <a:lnSpc>
                <a:spcPct val="100000"/>
              </a:lnSpc>
              <a:spcBef>
                <a:spcPts val="0"/>
              </a:spcBef>
              <a:spcAft>
                <a:spcPts val="0"/>
              </a:spcAft>
              <a:buClr>
                <a:srgbClr val="F0C1B0"/>
              </a:buClr>
              <a:buFont typeface="Libre Baskerville"/>
              <a:buNone/>
              <a:defRPr b="0" i="0" sz="1400" u="none" cap="none" strike="noStrike">
                <a:solidFill>
                  <a:srgbClr val="000000"/>
                </a:solidFill>
                <a:latin typeface="Arial"/>
                <a:ea typeface="Arial"/>
                <a:cs typeface="Arial"/>
                <a:sym typeface="Arial"/>
              </a:defRPr>
            </a:lvl3pPr>
            <a:lvl4pPr indent="-132080" lvl="3" marL="1097280" marR="0" rtl="0" algn="l">
              <a:lnSpc>
                <a:spcPct val="100000"/>
              </a:lnSpc>
              <a:spcBef>
                <a:spcPts val="0"/>
              </a:spcBef>
              <a:spcAft>
                <a:spcPts val="0"/>
              </a:spcAft>
              <a:buClr>
                <a:schemeClr val="accent3"/>
              </a:buClr>
              <a:buFont typeface="Libre Baskerville"/>
              <a:buNone/>
              <a:defRPr b="0" i="0" sz="1400" u="none" cap="none" strike="noStrike">
                <a:solidFill>
                  <a:srgbClr val="000000"/>
                </a:solidFill>
                <a:latin typeface="Arial"/>
                <a:ea typeface="Arial"/>
                <a:cs typeface="Arial"/>
                <a:sym typeface="Arial"/>
              </a:defRPr>
            </a:lvl4pPr>
            <a:lvl5pPr indent="-101600" lvl="4" marL="1371600" marR="0" rtl="0" algn="l">
              <a:lnSpc>
                <a:spcPct val="100000"/>
              </a:lnSpc>
              <a:spcBef>
                <a:spcPts val="0"/>
              </a:spcBef>
              <a:spcAft>
                <a:spcPts val="0"/>
              </a:spcAft>
              <a:buClr>
                <a:schemeClr val="accent3"/>
              </a:buClr>
              <a:buFont typeface="Libre Baskerville"/>
              <a:buNone/>
              <a:defRPr b="0" i="0" sz="1400" u="none" cap="none" strike="noStrike">
                <a:solidFill>
                  <a:srgbClr val="000000"/>
                </a:solidFill>
                <a:latin typeface="Arial"/>
                <a:ea typeface="Arial"/>
                <a:cs typeface="Arial"/>
                <a:sym typeface="Arial"/>
              </a:defRPr>
            </a:lvl5pPr>
            <a:lvl6pPr indent="-33020" lvl="5" marL="1645920" marR="0" rtl="0" algn="l">
              <a:lnSpc>
                <a:spcPct val="100000"/>
              </a:lnSpc>
              <a:spcBef>
                <a:spcPts val="0"/>
              </a:spcBef>
              <a:spcAft>
                <a:spcPts val="0"/>
              </a:spcAft>
              <a:buClr>
                <a:schemeClr val="accent3"/>
              </a:buClr>
              <a:buSzPct val="100000"/>
              <a:buFont typeface="Libre Baskerville"/>
              <a:buChar char="•"/>
              <a:defRPr b="0" i="0" sz="1400" u="none" cap="none" strike="noStrike">
                <a:solidFill>
                  <a:srgbClr val="000000"/>
                </a:solidFill>
                <a:latin typeface="Arial"/>
                <a:ea typeface="Arial"/>
                <a:cs typeface="Arial"/>
                <a:sym typeface="Arial"/>
              </a:defRPr>
            </a:lvl6pPr>
            <a:lvl7pPr indent="-27939" lvl="6" marL="1920240" marR="0" rtl="0" algn="l">
              <a:lnSpc>
                <a:spcPct val="100000"/>
              </a:lnSpc>
              <a:spcBef>
                <a:spcPts val="0"/>
              </a:spcBef>
              <a:spcAft>
                <a:spcPts val="0"/>
              </a:spcAft>
              <a:buClr>
                <a:schemeClr val="accent2"/>
              </a:buClr>
              <a:buSzPct val="100000"/>
              <a:buFont typeface="Libre Baskerville"/>
              <a:buChar char="•"/>
              <a:defRPr b="0" i="0" sz="1400" u="none" cap="none" strike="noStrike">
                <a:solidFill>
                  <a:srgbClr val="000000"/>
                </a:solidFill>
                <a:latin typeface="Arial"/>
                <a:ea typeface="Arial"/>
                <a:cs typeface="Arial"/>
                <a:sym typeface="Arial"/>
              </a:defRPr>
            </a:lvl7pPr>
            <a:lvl8pPr indent="-35560" lvl="7" marL="2194560" marR="0" rtl="0" algn="l">
              <a:lnSpc>
                <a:spcPct val="100000"/>
              </a:lnSpc>
              <a:spcBef>
                <a:spcPts val="0"/>
              </a:spcBef>
              <a:spcAft>
                <a:spcPts val="0"/>
              </a:spcAft>
              <a:buClr>
                <a:srgbClr val="F0C1B0"/>
              </a:buClr>
              <a:buSzPct val="100000"/>
              <a:buFont typeface="Libre Baskerville"/>
              <a:buChar char="•"/>
              <a:defRPr b="0" i="0" sz="1400" u="none" cap="none" strike="noStrike">
                <a:solidFill>
                  <a:srgbClr val="000000"/>
                </a:solidFill>
                <a:latin typeface="Arial"/>
                <a:ea typeface="Arial"/>
                <a:cs typeface="Arial"/>
                <a:sym typeface="Arial"/>
              </a:defRPr>
            </a:lvl8pPr>
            <a:lvl9pPr indent="-30479" lvl="8" marL="2468880" marR="0" rtl="0" algn="l">
              <a:lnSpc>
                <a:spcPct val="100000"/>
              </a:lnSpc>
              <a:spcBef>
                <a:spcPts val="0"/>
              </a:spcBef>
              <a:spcAft>
                <a:spcPts val="0"/>
              </a:spcAft>
              <a:buClr>
                <a:srgbClr val="DDB8B3"/>
              </a:buClr>
              <a:buSzPct val="100000"/>
              <a:buFont typeface="Libre Baskerville"/>
              <a:buChar char="•"/>
              <a:defRPr b="0" i="0" sz="1400" u="none" cap="none" strike="noStrike">
                <a:solidFill>
                  <a:srgbClr val="000000"/>
                </a:solidFill>
                <a:latin typeface="Arial"/>
                <a:ea typeface="Arial"/>
                <a:cs typeface="Arial"/>
                <a:sym typeface="Arial"/>
              </a:defRPr>
            </a:lvl9pPr>
          </a:lstStyle>
          <a:p/>
        </p:txBody>
      </p:sp>
      <p:sp>
        <p:nvSpPr>
          <p:cNvPr id="55" name="Shape 55"/>
          <p:cNvSpPr txBox="1"/>
          <p:nvPr>
            <p:ph idx="2" type="body"/>
          </p:nvPr>
        </p:nvSpPr>
        <p:spPr>
          <a:xfrm>
            <a:off x="4953000" y="1447800"/>
            <a:ext cx="3733800" cy="7620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accent1"/>
              </a:buClr>
              <a:buFont typeface="Source Sans Pro"/>
              <a:buNone/>
              <a:defRPr b="0" i="0" sz="1400" u="none" cap="none" strike="noStrike">
                <a:solidFill>
                  <a:srgbClr val="000000"/>
                </a:solidFill>
                <a:latin typeface="Arial"/>
                <a:ea typeface="Arial"/>
                <a:cs typeface="Arial"/>
                <a:sym typeface="Arial"/>
              </a:defRPr>
            </a:lvl1pPr>
            <a:lvl2pPr indent="-104140" lvl="1" marL="548640" marR="0" rtl="0" algn="l">
              <a:lnSpc>
                <a:spcPct val="100000"/>
              </a:lnSpc>
              <a:spcBef>
                <a:spcPts val="0"/>
              </a:spcBef>
              <a:spcAft>
                <a:spcPts val="0"/>
              </a:spcAft>
              <a:buClr>
                <a:schemeClr val="accent2"/>
              </a:buClr>
              <a:buFont typeface="Libre Baskerville"/>
              <a:buNone/>
              <a:defRPr b="0" i="0" sz="1400" u="none" cap="none" strike="noStrike">
                <a:solidFill>
                  <a:srgbClr val="000000"/>
                </a:solidFill>
                <a:latin typeface="Arial"/>
                <a:ea typeface="Arial"/>
                <a:cs typeface="Arial"/>
                <a:sym typeface="Arial"/>
              </a:defRPr>
            </a:lvl2pPr>
            <a:lvl3pPr indent="-137160" lvl="2" marL="822960" marR="0" rtl="0" algn="l">
              <a:lnSpc>
                <a:spcPct val="100000"/>
              </a:lnSpc>
              <a:spcBef>
                <a:spcPts val="0"/>
              </a:spcBef>
              <a:spcAft>
                <a:spcPts val="0"/>
              </a:spcAft>
              <a:buClr>
                <a:srgbClr val="F0C1B0"/>
              </a:buClr>
              <a:buFont typeface="Libre Baskerville"/>
              <a:buNone/>
              <a:defRPr b="0" i="0" sz="1400" u="none" cap="none" strike="noStrike">
                <a:solidFill>
                  <a:srgbClr val="000000"/>
                </a:solidFill>
                <a:latin typeface="Arial"/>
                <a:ea typeface="Arial"/>
                <a:cs typeface="Arial"/>
                <a:sym typeface="Arial"/>
              </a:defRPr>
            </a:lvl3pPr>
            <a:lvl4pPr indent="-132080" lvl="3" marL="1097280" marR="0" rtl="0" algn="l">
              <a:lnSpc>
                <a:spcPct val="100000"/>
              </a:lnSpc>
              <a:spcBef>
                <a:spcPts val="0"/>
              </a:spcBef>
              <a:spcAft>
                <a:spcPts val="0"/>
              </a:spcAft>
              <a:buClr>
                <a:schemeClr val="accent3"/>
              </a:buClr>
              <a:buFont typeface="Libre Baskerville"/>
              <a:buNone/>
              <a:defRPr b="0" i="0" sz="1400" u="none" cap="none" strike="noStrike">
                <a:solidFill>
                  <a:srgbClr val="000000"/>
                </a:solidFill>
                <a:latin typeface="Arial"/>
                <a:ea typeface="Arial"/>
                <a:cs typeface="Arial"/>
                <a:sym typeface="Arial"/>
              </a:defRPr>
            </a:lvl4pPr>
            <a:lvl5pPr indent="-101600" lvl="4" marL="1371600" marR="0" rtl="0" algn="l">
              <a:lnSpc>
                <a:spcPct val="100000"/>
              </a:lnSpc>
              <a:spcBef>
                <a:spcPts val="0"/>
              </a:spcBef>
              <a:spcAft>
                <a:spcPts val="0"/>
              </a:spcAft>
              <a:buClr>
                <a:schemeClr val="accent3"/>
              </a:buClr>
              <a:buFont typeface="Libre Baskerville"/>
              <a:buNone/>
              <a:defRPr b="0" i="0" sz="1400" u="none" cap="none" strike="noStrike">
                <a:solidFill>
                  <a:srgbClr val="000000"/>
                </a:solidFill>
                <a:latin typeface="Arial"/>
                <a:ea typeface="Arial"/>
                <a:cs typeface="Arial"/>
                <a:sym typeface="Arial"/>
              </a:defRPr>
            </a:lvl5pPr>
            <a:lvl6pPr indent="-33020" lvl="5" marL="1645920" marR="0" rtl="0" algn="l">
              <a:lnSpc>
                <a:spcPct val="100000"/>
              </a:lnSpc>
              <a:spcBef>
                <a:spcPts val="0"/>
              </a:spcBef>
              <a:spcAft>
                <a:spcPts val="0"/>
              </a:spcAft>
              <a:buClr>
                <a:schemeClr val="accent3"/>
              </a:buClr>
              <a:buSzPct val="100000"/>
              <a:buFont typeface="Libre Baskerville"/>
              <a:buChar char="•"/>
              <a:defRPr b="0" i="0" sz="1400" u="none" cap="none" strike="noStrike">
                <a:solidFill>
                  <a:srgbClr val="000000"/>
                </a:solidFill>
                <a:latin typeface="Arial"/>
                <a:ea typeface="Arial"/>
                <a:cs typeface="Arial"/>
                <a:sym typeface="Arial"/>
              </a:defRPr>
            </a:lvl6pPr>
            <a:lvl7pPr indent="-27939" lvl="6" marL="1920240" marR="0" rtl="0" algn="l">
              <a:lnSpc>
                <a:spcPct val="100000"/>
              </a:lnSpc>
              <a:spcBef>
                <a:spcPts val="0"/>
              </a:spcBef>
              <a:spcAft>
                <a:spcPts val="0"/>
              </a:spcAft>
              <a:buClr>
                <a:schemeClr val="accent2"/>
              </a:buClr>
              <a:buSzPct val="100000"/>
              <a:buFont typeface="Libre Baskerville"/>
              <a:buChar char="•"/>
              <a:defRPr b="0" i="0" sz="1400" u="none" cap="none" strike="noStrike">
                <a:solidFill>
                  <a:srgbClr val="000000"/>
                </a:solidFill>
                <a:latin typeface="Arial"/>
                <a:ea typeface="Arial"/>
                <a:cs typeface="Arial"/>
                <a:sym typeface="Arial"/>
              </a:defRPr>
            </a:lvl7pPr>
            <a:lvl8pPr indent="-35560" lvl="7" marL="2194560" marR="0" rtl="0" algn="l">
              <a:lnSpc>
                <a:spcPct val="100000"/>
              </a:lnSpc>
              <a:spcBef>
                <a:spcPts val="0"/>
              </a:spcBef>
              <a:spcAft>
                <a:spcPts val="0"/>
              </a:spcAft>
              <a:buClr>
                <a:srgbClr val="F0C1B0"/>
              </a:buClr>
              <a:buSzPct val="100000"/>
              <a:buFont typeface="Libre Baskerville"/>
              <a:buChar char="•"/>
              <a:defRPr b="0" i="0" sz="1400" u="none" cap="none" strike="noStrike">
                <a:solidFill>
                  <a:srgbClr val="000000"/>
                </a:solidFill>
                <a:latin typeface="Arial"/>
                <a:ea typeface="Arial"/>
                <a:cs typeface="Arial"/>
                <a:sym typeface="Arial"/>
              </a:defRPr>
            </a:lvl8pPr>
            <a:lvl9pPr indent="-30479" lvl="8" marL="2468880" marR="0" rtl="0" algn="l">
              <a:lnSpc>
                <a:spcPct val="100000"/>
              </a:lnSpc>
              <a:spcBef>
                <a:spcPts val="0"/>
              </a:spcBef>
              <a:spcAft>
                <a:spcPts val="0"/>
              </a:spcAft>
              <a:buClr>
                <a:srgbClr val="DDB8B3"/>
              </a:buClr>
              <a:buSzPct val="100000"/>
              <a:buFont typeface="Libre Baskerville"/>
              <a:buChar char="•"/>
              <a:defRPr b="0" i="0" sz="1400" u="none" cap="none" strike="noStrike">
                <a:solidFill>
                  <a:srgbClr val="000000"/>
                </a:solidFill>
                <a:latin typeface="Arial"/>
                <a:ea typeface="Arial"/>
                <a:cs typeface="Arial"/>
                <a:sym typeface="Arial"/>
              </a:defRPr>
            </a:lvl9pPr>
          </a:lstStyle>
          <a:p/>
        </p:txBody>
      </p:sp>
      <p:sp>
        <p:nvSpPr>
          <p:cNvPr id="56" name="Shape 56"/>
          <p:cNvSpPr txBox="1"/>
          <p:nvPr>
            <p:ph idx="10" type="dt"/>
          </p:nvPr>
        </p:nvSpPr>
        <p:spPr>
          <a:xfrm>
            <a:off x="6172200" y="6191250"/>
            <a:ext cx="2476500" cy="476249"/>
          </a:xfrm>
          <a:prstGeom prst="rect">
            <a:avLst/>
          </a:prstGeom>
          <a:noFill/>
          <a:ln>
            <a:noFill/>
          </a:ln>
        </p:spPr>
        <p:txBody>
          <a:bodyPr anchorCtr="0" anchor="ctr" bIns="91425" lIns="91425" rIns="91425" wrap="square" tIns="91425"/>
          <a:lstStyle>
            <a:lvl1pPr indent="0" lvl="0" marL="0" marR="0" rtl="0" algn="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57" name="Shape 57"/>
          <p:cNvSpPr txBox="1"/>
          <p:nvPr>
            <p:ph idx="11" type="ftr"/>
          </p:nvPr>
        </p:nvSpPr>
        <p:spPr>
          <a:xfrm>
            <a:off x="914400" y="6172200"/>
            <a:ext cx="3962399" cy="4572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58" name="Shape 58"/>
          <p:cNvSpPr/>
          <p:nvPr>
            <p:ph idx="12" type="sldNum"/>
          </p:nvPr>
        </p:nvSpPr>
        <p:spPr>
          <a:xfrm>
            <a:off x="146304" y="6210300"/>
            <a:ext cx="457200" cy="457200"/>
          </a:xfrm>
          <a:prstGeom prst="ellipse">
            <a:avLst/>
          </a:prstGeom>
          <a:solidFill>
            <a:schemeClr val="accent1"/>
          </a:solidFill>
          <a:ln>
            <a:noFill/>
          </a:ln>
        </p:spPr>
        <p:txBody>
          <a:bodyPr anchorCtr="1" anchor="ctr" bIns="0" lIns="0" rIns="0" wrap="square" tIns="0">
            <a:noAutofit/>
          </a:bodyPr>
          <a:lstStyle/>
          <a:p>
            <a:pPr indent="0" lvl="0" marL="0" marR="0" rtl="0" algn="ctr">
              <a:lnSpc>
                <a:spcPct val="100000"/>
              </a:lnSpc>
              <a:spcBef>
                <a:spcPts val="0"/>
              </a:spcBef>
              <a:spcAft>
                <a:spcPts val="0"/>
              </a:spcAft>
              <a:buClr>
                <a:srgbClr val="FFFFFF"/>
              </a:buClr>
              <a:buSzPct val="25000"/>
              <a:buFont typeface="Source Sans Pro"/>
              <a:buNone/>
            </a:pPr>
            <a:fld id="{00000000-1234-1234-1234-123412341234}" type="slidenum">
              <a:rPr b="0" i="0" lang="en-US" sz="1400" u="none" cap="none" strike="noStrike">
                <a:solidFill>
                  <a:srgbClr val="FFFFFF"/>
                </a:solidFill>
                <a:latin typeface="Source Sans Pro"/>
                <a:ea typeface="Source Sans Pro"/>
                <a:cs typeface="Source Sans Pro"/>
                <a:sym typeface="Source Sans Pro"/>
              </a:rPr>
              <a:t>‹#›</a:t>
            </a:fld>
          </a:p>
        </p:txBody>
      </p:sp>
      <p:sp>
        <p:nvSpPr>
          <p:cNvPr id="59" name="Shape 59"/>
          <p:cNvSpPr txBox="1"/>
          <p:nvPr>
            <p:ph idx="3" type="body"/>
          </p:nvPr>
        </p:nvSpPr>
        <p:spPr>
          <a:xfrm>
            <a:off x="914400" y="2247900"/>
            <a:ext cx="3733800" cy="3886200"/>
          </a:xfrm>
          <a:prstGeom prst="rect">
            <a:avLst/>
          </a:prstGeom>
          <a:noFill/>
          <a:ln>
            <a:noFill/>
          </a:ln>
        </p:spPr>
        <p:txBody>
          <a:bodyPr anchorCtr="0" anchor="t" bIns="91425" lIns="91425" rIns="91425" wrap="square" tIns="91425"/>
          <a:lstStyle>
            <a:lvl1pPr indent="-45720" lvl="0" marL="274320" marR="0" rtl="0" algn="l">
              <a:lnSpc>
                <a:spcPct val="100000"/>
              </a:lnSpc>
              <a:spcBef>
                <a:spcPts val="580"/>
              </a:spcBef>
              <a:spcAft>
                <a:spcPts val="0"/>
              </a:spcAft>
              <a:buClr>
                <a:schemeClr val="accent1"/>
              </a:buClr>
              <a:buSzPct val="100000"/>
              <a:buFont typeface="Noto Sans Symbols"/>
              <a:buChar char="●"/>
              <a:defRPr b="0" i="0" sz="1400" u="none" cap="none" strike="noStrike">
                <a:solidFill>
                  <a:srgbClr val="000000"/>
                </a:solidFill>
                <a:latin typeface="Arial"/>
                <a:ea typeface="Arial"/>
                <a:cs typeface="Arial"/>
                <a:sym typeface="Arial"/>
              </a:defRPr>
            </a:lvl1pPr>
            <a:lvl2pPr indent="-15240" lvl="1" marL="548640" marR="0" rtl="0" algn="l">
              <a:lnSpc>
                <a:spcPct val="100000"/>
              </a:lnSpc>
              <a:spcBef>
                <a:spcPts val="370"/>
              </a:spcBef>
              <a:spcAft>
                <a:spcPts val="0"/>
              </a:spcAft>
              <a:buClr>
                <a:schemeClr val="accent2"/>
              </a:buClr>
              <a:buSzPct val="100000"/>
              <a:buFont typeface="Noto Sans Symbols"/>
              <a:buChar char="●"/>
              <a:defRPr b="0" i="0" sz="1400" u="none" cap="none" strike="noStrike">
                <a:solidFill>
                  <a:srgbClr val="000000"/>
                </a:solidFill>
                <a:latin typeface="Arial"/>
                <a:ea typeface="Arial"/>
                <a:cs typeface="Arial"/>
                <a:sym typeface="Arial"/>
              </a:defRPr>
            </a:lvl2pPr>
            <a:lvl3pPr indent="-48260" lvl="2" marL="822960" marR="0" rtl="0" algn="l">
              <a:lnSpc>
                <a:spcPct val="100000"/>
              </a:lnSpc>
              <a:spcBef>
                <a:spcPts val="370"/>
              </a:spcBef>
              <a:spcAft>
                <a:spcPts val="0"/>
              </a:spcAft>
              <a:buClr>
                <a:srgbClr val="F0C1B0"/>
              </a:buClr>
              <a:buSzPct val="100000"/>
              <a:buFont typeface="Noto Sans Symbols"/>
              <a:buChar char="●"/>
              <a:defRPr b="0" i="0" sz="1400" u="none" cap="none" strike="noStrike">
                <a:solidFill>
                  <a:srgbClr val="000000"/>
                </a:solidFill>
                <a:latin typeface="Arial"/>
                <a:ea typeface="Arial"/>
                <a:cs typeface="Arial"/>
                <a:sym typeface="Arial"/>
              </a:defRPr>
            </a:lvl3pPr>
            <a:lvl4pPr indent="-43180" lvl="3" marL="1097280" marR="0" rtl="0" algn="l">
              <a:lnSpc>
                <a:spcPct val="100000"/>
              </a:lnSpc>
              <a:spcBef>
                <a:spcPts val="370"/>
              </a:spcBef>
              <a:spcAft>
                <a:spcPts val="0"/>
              </a:spcAft>
              <a:buClr>
                <a:schemeClr val="accent3"/>
              </a:buClr>
              <a:buSzPct val="100000"/>
              <a:buFont typeface="Noto Sans Symbols"/>
              <a:buChar char="●"/>
              <a:defRPr b="0" i="0" sz="1400" u="none" cap="none" strike="noStrike">
                <a:solidFill>
                  <a:srgbClr val="000000"/>
                </a:solidFill>
                <a:latin typeface="Arial"/>
                <a:ea typeface="Arial"/>
                <a:cs typeface="Arial"/>
                <a:sym typeface="Arial"/>
              </a:defRPr>
            </a:lvl4pPr>
            <a:lvl5pPr indent="-12700" lvl="4" marL="1371600" marR="0" rtl="0" algn="l">
              <a:lnSpc>
                <a:spcPct val="100000"/>
              </a:lnSpc>
              <a:spcBef>
                <a:spcPts val="370"/>
              </a:spcBef>
              <a:spcAft>
                <a:spcPts val="0"/>
              </a:spcAft>
              <a:buClr>
                <a:schemeClr val="accent3"/>
              </a:buClr>
              <a:buSzPct val="100000"/>
              <a:buFont typeface="Libre Baskerville"/>
              <a:buChar char="o"/>
              <a:defRPr b="0" i="0" sz="1400" u="none" cap="none" strike="noStrike">
                <a:solidFill>
                  <a:srgbClr val="000000"/>
                </a:solidFill>
                <a:latin typeface="Arial"/>
                <a:ea typeface="Arial"/>
                <a:cs typeface="Arial"/>
                <a:sym typeface="Arial"/>
              </a:defRPr>
            </a:lvl5pPr>
            <a:lvl6pPr indent="-33020" lvl="5" marL="1645920" marR="0" rtl="0" algn="l">
              <a:lnSpc>
                <a:spcPct val="100000"/>
              </a:lnSpc>
              <a:spcBef>
                <a:spcPts val="370"/>
              </a:spcBef>
              <a:spcAft>
                <a:spcPts val="0"/>
              </a:spcAft>
              <a:buClr>
                <a:schemeClr val="accent3"/>
              </a:buClr>
              <a:buSzPct val="100000"/>
              <a:buFont typeface="Libre Baskerville"/>
              <a:buChar char="•"/>
              <a:defRPr b="0" i="0" sz="1400" u="none" cap="none" strike="noStrike">
                <a:solidFill>
                  <a:srgbClr val="000000"/>
                </a:solidFill>
                <a:latin typeface="Arial"/>
                <a:ea typeface="Arial"/>
                <a:cs typeface="Arial"/>
                <a:sym typeface="Arial"/>
              </a:defRPr>
            </a:lvl6pPr>
            <a:lvl7pPr indent="-27939" lvl="6" marL="1920240" marR="0" rtl="0" algn="l">
              <a:lnSpc>
                <a:spcPct val="100000"/>
              </a:lnSpc>
              <a:spcBef>
                <a:spcPts val="370"/>
              </a:spcBef>
              <a:spcAft>
                <a:spcPts val="0"/>
              </a:spcAft>
              <a:buClr>
                <a:schemeClr val="accent2"/>
              </a:buClr>
              <a:buSzPct val="100000"/>
              <a:buFont typeface="Libre Baskerville"/>
              <a:buChar char="•"/>
              <a:defRPr b="0" i="0" sz="1400" u="none" cap="none" strike="noStrike">
                <a:solidFill>
                  <a:srgbClr val="000000"/>
                </a:solidFill>
                <a:latin typeface="Arial"/>
                <a:ea typeface="Arial"/>
                <a:cs typeface="Arial"/>
                <a:sym typeface="Arial"/>
              </a:defRPr>
            </a:lvl7pPr>
            <a:lvl8pPr indent="-35560" lvl="7" marL="2194560" marR="0" rtl="0" algn="l">
              <a:lnSpc>
                <a:spcPct val="100000"/>
              </a:lnSpc>
              <a:spcBef>
                <a:spcPts val="370"/>
              </a:spcBef>
              <a:spcAft>
                <a:spcPts val="0"/>
              </a:spcAft>
              <a:buClr>
                <a:srgbClr val="F0C1B0"/>
              </a:buClr>
              <a:buSzPct val="100000"/>
              <a:buFont typeface="Libre Baskerville"/>
              <a:buChar char="•"/>
              <a:defRPr b="0" i="0" sz="1400" u="none" cap="none" strike="noStrike">
                <a:solidFill>
                  <a:srgbClr val="000000"/>
                </a:solidFill>
                <a:latin typeface="Arial"/>
                <a:ea typeface="Arial"/>
                <a:cs typeface="Arial"/>
                <a:sym typeface="Arial"/>
              </a:defRPr>
            </a:lvl8pPr>
            <a:lvl9pPr indent="-30479" lvl="8" marL="2468880" marR="0" rtl="0" algn="l">
              <a:lnSpc>
                <a:spcPct val="100000"/>
              </a:lnSpc>
              <a:spcBef>
                <a:spcPts val="370"/>
              </a:spcBef>
              <a:spcAft>
                <a:spcPts val="0"/>
              </a:spcAft>
              <a:buClr>
                <a:srgbClr val="DDB8B3"/>
              </a:buClr>
              <a:buSzPct val="100000"/>
              <a:buFont typeface="Libre Baskerville"/>
              <a:buChar char="•"/>
              <a:defRPr b="0" i="0" sz="1400" u="none" cap="none" strike="noStrike">
                <a:solidFill>
                  <a:srgbClr val="000000"/>
                </a:solidFill>
                <a:latin typeface="Arial"/>
                <a:ea typeface="Arial"/>
                <a:cs typeface="Arial"/>
                <a:sym typeface="Arial"/>
              </a:defRPr>
            </a:lvl9pPr>
          </a:lstStyle>
          <a:p/>
        </p:txBody>
      </p:sp>
      <p:sp>
        <p:nvSpPr>
          <p:cNvPr id="60" name="Shape 60"/>
          <p:cNvSpPr txBox="1"/>
          <p:nvPr>
            <p:ph idx="4" type="body"/>
          </p:nvPr>
        </p:nvSpPr>
        <p:spPr>
          <a:xfrm>
            <a:off x="4953000" y="2247900"/>
            <a:ext cx="3733800" cy="3886200"/>
          </a:xfrm>
          <a:prstGeom prst="rect">
            <a:avLst/>
          </a:prstGeom>
          <a:noFill/>
          <a:ln>
            <a:noFill/>
          </a:ln>
        </p:spPr>
        <p:txBody>
          <a:bodyPr anchorCtr="0" anchor="t" bIns="91425" lIns="91425" rIns="91425" wrap="square" tIns="91425"/>
          <a:lstStyle>
            <a:lvl1pPr indent="-45720" lvl="0" marL="274320" marR="0" rtl="0" algn="l">
              <a:lnSpc>
                <a:spcPct val="100000"/>
              </a:lnSpc>
              <a:spcBef>
                <a:spcPts val="580"/>
              </a:spcBef>
              <a:spcAft>
                <a:spcPts val="0"/>
              </a:spcAft>
              <a:buClr>
                <a:schemeClr val="accent1"/>
              </a:buClr>
              <a:buSzPct val="100000"/>
              <a:buFont typeface="Noto Sans Symbols"/>
              <a:buChar char="●"/>
              <a:defRPr b="0" i="0" sz="1400" u="none" cap="none" strike="noStrike">
                <a:solidFill>
                  <a:srgbClr val="000000"/>
                </a:solidFill>
                <a:latin typeface="Arial"/>
                <a:ea typeface="Arial"/>
                <a:cs typeface="Arial"/>
                <a:sym typeface="Arial"/>
              </a:defRPr>
            </a:lvl1pPr>
            <a:lvl2pPr indent="-15240" lvl="1" marL="548640" marR="0" rtl="0" algn="l">
              <a:lnSpc>
                <a:spcPct val="100000"/>
              </a:lnSpc>
              <a:spcBef>
                <a:spcPts val="370"/>
              </a:spcBef>
              <a:spcAft>
                <a:spcPts val="0"/>
              </a:spcAft>
              <a:buClr>
                <a:schemeClr val="accent2"/>
              </a:buClr>
              <a:buSzPct val="100000"/>
              <a:buFont typeface="Noto Sans Symbols"/>
              <a:buChar char="●"/>
              <a:defRPr b="0" i="0" sz="1400" u="none" cap="none" strike="noStrike">
                <a:solidFill>
                  <a:srgbClr val="000000"/>
                </a:solidFill>
                <a:latin typeface="Arial"/>
                <a:ea typeface="Arial"/>
                <a:cs typeface="Arial"/>
                <a:sym typeface="Arial"/>
              </a:defRPr>
            </a:lvl2pPr>
            <a:lvl3pPr indent="-48260" lvl="2" marL="822960" marR="0" rtl="0" algn="l">
              <a:lnSpc>
                <a:spcPct val="100000"/>
              </a:lnSpc>
              <a:spcBef>
                <a:spcPts val="370"/>
              </a:spcBef>
              <a:spcAft>
                <a:spcPts val="0"/>
              </a:spcAft>
              <a:buClr>
                <a:srgbClr val="F0C1B0"/>
              </a:buClr>
              <a:buSzPct val="100000"/>
              <a:buFont typeface="Noto Sans Symbols"/>
              <a:buChar char="●"/>
              <a:defRPr b="0" i="0" sz="1400" u="none" cap="none" strike="noStrike">
                <a:solidFill>
                  <a:srgbClr val="000000"/>
                </a:solidFill>
                <a:latin typeface="Arial"/>
                <a:ea typeface="Arial"/>
                <a:cs typeface="Arial"/>
                <a:sym typeface="Arial"/>
              </a:defRPr>
            </a:lvl3pPr>
            <a:lvl4pPr indent="-43180" lvl="3" marL="1097280" marR="0" rtl="0" algn="l">
              <a:lnSpc>
                <a:spcPct val="100000"/>
              </a:lnSpc>
              <a:spcBef>
                <a:spcPts val="370"/>
              </a:spcBef>
              <a:spcAft>
                <a:spcPts val="0"/>
              </a:spcAft>
              <a:buClr>
                <a:schemeClr val="accent3"/>
              </a:buClr>
              <a:buSzPct val="100000"/>
              <a:buFont typeface="Noto Sans Symbols"/>
              <a:buChar char="●"/>
              <a:defRPr b="0" i="0" sz="1400" u="none" cap="none" strike="noStrike">
                <a:solidFill>
                  <a:srgbClr val="000000"/>
                </a:solidFill>
                <a:latin typeface="Arial"/>
                <a:ea typeface="Arial"/>
                <a:cs typeface="Arial"/>
                <a:sym typeface="Arial"/>
              </a:defRPr>
            </a:lvl4pPr>
            <a:lvl5pPr indent="-12700" lvl="4" marL="1371600" marR="0" rtl="0" algn="l">
              <a:lnSpc>
                <a:spcPct val="100000"/>
              </a:lnSpc>
              <a:spcBef>
                <a:spcPts val="370"/>
              </a:spcBef>
              <a:spcAft>
                <a:spcPts val="0"/>
              </a:spcAft>
              <a:buClr>
                <a:schemeClr val="accent3"/>
              </a:buClr>
              <a:buSzPct val="100000"/>
              <a:buFont typeface="Libre Baskerville"/>
              <a:buChar char="o"/>
              <a:defRPr b="0" i="0" sz="1400" u="none" cap="none" strike="noStrike">
                <a:solidFill>
                  <a:srgbClr val="000000"/>
                </a:solidFill>
                <a:latin typeface="Arial"/>
                <a:ea typeface="Arial"/>
                <a:cs typeface="Arial"/>
                <a:sym typeface="Arial"/>
              </a:defRPr>
            </a:lvl5pPr>
            <a:lvl6pPr indent="-33020" lvl="5" marL="1645920" marR="0" rtl="0" algn="l">
              <a:lnSpc>
                <a:spcPct val="100000"/>
              </a:lnSpc>
              <a:spcBef>
                <a:spcPts val="370"/>
              </a:spcBef>
              <a:spcAft>
                <a:spcPts val="0"/>
              </a:spcAft>
              <a:buClr>
                <a:schemeClr val="accent3"/>
              </a:buClr>
              <a:buSzPct val="100000"/>
              <a:buFont typeface="Libre Baskerville"/>
              <a:buChar char="•"/>
              <a:defRPr b="0" i="0" sz="1400" u="none" cap="none" strike="noStrike">
                <a:solidFill>
                  <a:srgbClr val="000000"/>
                </a:solidFill>
                <a:latin typeface="Arial"/>
                <a:ea typeface="Arial"/>
                <a:cs typeface="Arial"/>
                <a:sym typeface="Arial"/>
              </a:defRPr>
            </a:lvl6pPr>
            <a:lvl7pPr indent="-27939" lvl="6" marL="1920240" marR="0" rtl="0" algn="l">
              <a:lnSpc>
                <a:spcPct val="100000"/>
              </a:lnSpc>
              <a:spcBef>
                <a:spcPts val="370"/>
              </a:spcBef>
              <a:spcAft>
                <a:spcPts val="0"/>
              </a:spcAft>
              <a:buClr>
                <a:schemeClr val="accent2"/>
              </a:buClr>
              <a:buSzPct val="100000"/>
              <a:buFont typeface="Libre Baskerville"/>
              <a:buChar char="•"/>
              <a:defRPr b="0" i="0" sz="1400" u="none" cap="none" strike="noStrike">
                <a:solidFill>
                  <a:srgbClr val="000000"/>
                </a:solidFill>
                <a:latin typeface="Arial"/>
                <a:ea typeface="Arial"/>
                <a:cs typeface="Arial"/>
                <a:sym typeface="Arial"/>
              </a:defRPr>
            </a:lvl7pPr>
            <a:lvl8pPr indent="-35560" lvl="7" marL="2194560" marR="0" rtl="0" algn="l">
              <a:lnSpc>
                <a:spcPct val="100000"/>
              </a:lnSpc>
              <a:spcBef>
                <a:spcPts val="370"/>
              </a:spcBef>
              <a:spcAft>
                <a:spcPts val="0"/>
              </a:spcAft>
              <a:buClr>
                <a:srgbClr val="F0C1B0"/>
              </a:buClr>
              <a:buSzPct val="100000"/>
              <a:buFont typeface="Libre Baskerville"/>
              <a:buChar char="•"/>
              <a:defRPr b="0" i="0" sz="1400" u="none" cap="none" strike="noStrike">
                <a:solidFill>
                  <a:srgbClr val="000000"/>
                </a:solidFill>
                <a:latin typeface="Arial"/>
                <a:ea typeface="Arial"/>
                <a:cs typeface="Arial"/>
                <a:sym typeface="Arial"/>
              </a:defRPr>
            </a:lvl8pPr>
            <a:lvl9pPr indent="-30479" lvl="8" marL="2468880" marR="0" rtl="0" algn="l">
              <a:lnSpc>
                <a:spcPct val="100000"/>
              </a:lnSpc>
              <a:spcBef>
                <a:spcPts val="370"/>
              </a:spcBef>
              <a:spcAft>
                <a:spcPts val="0"/>
              </a:spcAft>
              <a:buClr>
                <a:srgbClr val="DDB8B3"/>
              </a:buClr>
              <a:buSzPct val="100000"/>
              <a:buFont typeface="Libre Baskerville"/>
              <a:buChar char="•"/>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61" name="Shape 61"/>
        <p:cNvGrpSpPr/>
        <p:nvPr/>
      </p:nvGrpSpPr>
      <p:grpSpPr>
        <a:xfrm>
          <a:off x="0" y="0"/>
          <a:ext cx="0" cy="0"/>
          <a:chOff x="0" y="0"/>
          <a:chExt cx="0" cy="0"/>
        </a:xfrm>
      </p:grpSpPr>
      <p:sp>
        <p:nvSpPr>
          <p:cNvPr id="62" name="Shape 62"/>
          <p:cNvSpPr txBox="1"/>
          <p:nvPr>
            <p:ph type="title"/>
          </p:nvPr>
        </p:nvSpPr>
        <p:spPr>
          <a:xfrm>
            <a:off x="914400" y="274637"/>
            <a:ext cx="7772400" cy="11430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dk2"/>
              </a:buClr>
              <a:buFont typeface="Source Sans Pro"/>
              <a:buNone/>
              <a:defRPr b="0" i="0" sz="1400" u="none" cap="none" strike="noStrike">
                <a:solidFill>
                  <a:srgbClr val="000000"/>
                </a:solidFill>
                <a:latin typeface="Arial"/>
                <a:ea typeface="Arial"/>
                <a:cs typeface="Arial"/>
                <a:sym typeface="Arial"/>
              </a:defRPr>
            </a:lvl1pPr>
            <a:lvl2pPr indent="0" lvl="1" marL="0" marR="0" rtl="0" algn="l">
              <a:spcBef>
                <a:spcPts val="0"/>
              </a:spcBef>
              <a:buNone/>
              <a:defRPr sz="1800"/>
            </a:lvl2pPr>
            <a:lvl3pPr indent="0" lvl="2" marL="0" marR="0" rtl="0" algn="l">
              <a:spcBef>
                <a:spcPts val="0"/>
              </a:spcBef>
              <a:buNone/>
              <a:defRPr sz="1800"/>
            </a:lvl3pPr>
            <a:lvl4pPr indent="0" lvl="3" marL="0" marR="0" rtl="0" algn="l">
              <a:spcBef>
                <a:spcPts val="0"/>
              </a:spcBef>
              <a:buNone/>
              <a:defRPr sz="1800"/>
            </a:lvl4pPr>
            <a:lvl5pPr indent="0" lvl="4" marL="0" marR="0" rtl="0" algn="l">
              <a:spcBef>
                <a:spcPts val="0"/>
              </a:spcBef>
              <a:buNone/>
              <a:defRPr sz="1800"/>
            </a:lvl5pPr>
            <a:lvl6pPr indent="0" lvl="5" marL="0" marR="0" rtl="0" algn="l">
              <a:spcBef>
                <a:spcPts val="0"/>
              </a:spcBef>
              <a:buNone/>
              <a:defRPr sz="1800"/>
            </a:lvl6pPr>
            <a:lvl7pPr indent="0" lvl="6" marL="0" marR="0" rtl="0" algn="l">
              <a:spcBef>
                <a:spcPts val="0"/>
              </a:spcBef>
              <a:buNone/>
              <a:defRPr sz="1800"/>
            </a:lvl7pPr>
            <a:lvl8pPr indent="0" lvl="7" marL="0" marR="0" rtl="0" algn="l">
              <a:spcBef>
                <a:spcPts val="0"/>
              </a:spcBef>
              <a:buNone/>
              <a:defRPr sz="1800"/>
            </a:lvl8pPr>
            <a:lvl9pPr indent="0" lvl="8" marL="0" marR="0" rtl="0" algn="l">
              <a:spcBef>
                <a:spcPts val="0"/>
              </a:spcBef>
              <a:buNone/>
              <a:defRPr sz="1800"/>
            </a:lvl9pPr>
          </a:lstStyle>
          <a:p/>
        </p:txBody>
      </p:sp>
      <p:sp>
        <p:nvSpPr>
          <p:cNvPr id="63" name="Shape 63"/>
          <p:cNvSpPr txBox="1"/>
          <p:nvPr>
            <p:ph idx="10" type="dt"/>
          </p:nvPr>
        </p:nvSpPr>
        <p:spPr>
          <a:xfrm>
            <a:off x="6172200" y="6191250"/>
            <a:ext cx="2476500" cy="476249"/>
          </a:xfrm>
          <a:prstGeom prst="rect">
            <a:avLst/>
          </a:prstGeom>
          <a:noFill/>
          <a:ln>
            <a:noFill/>
          </a:ln>
        </p:spPr>
        <p:txBody>
          <a:bodyPr anchorCtr="0" anchor="ctr" bIns="91425" lIns="91425" rIns="91425" wrap="square" tIns="91425"/>
          <a:lstStyle>
            <a:lvl1pPr indent="0" lvl="0" marL="0" marR="0" rtl="0" algn="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64" name="Shape 64"/>
          <p:cNvSpPr txBox="1"/>
          <p:nvPr>
            <p:ph idx="11" type="ftr"/>
          </p:nvPr>
        </p:nvSpPr>
        <p:spPr>
          <a:xfrm>
            <a:off x="914400" y="6172200"/>
            <a:ext cx="3962399" cy="4572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65" name="Shape 65"/>
          <p:cNvSpPr/>
          <p:nvPr>
            <p:ph idx="12" type="sldNum"/>
          </p:nvPr>
        </p:nvSpPr>
        <p:spPr>
          <a:xfrm>
            <a:off x="146304" y="6210300"/>
            <a:ext cx="457200" cy="457200"/>
          </a:xfrm>
          <a:prstGeom prst="ellipse">
            <a:avLst/>
          </a:prstGeom>
          <a:solidFill>
            <a:schemeClr val="accent1"/>
          </a:solidFill>
          <a:ln>
            <a:noFill/>
          </a:ln>
        </p:spPr>
        <p:txBody>
          <a:bodyPr anchorCtr="1" anchor="ctr" bIns="0" lIns="0" rIns="0" wrap="square" tIns="0">
            <a:noAutofit/>
          </a:bodyPr>
          <a:lstStyle/>
          <a:p>
            <a:pPr indent="0" lvl="0" marL="0" marR="0" rtl="0" algn="ctr">
              <a:lnSpc>
                <a:spcPct val="100000"/>
              </a:lnSpc>
              <a:spcBef>
                <a:spcPts val="0"/>
              </a:spcBef>
              <a:spcAft>
                <a:spcPts val="0"/>
              </a:spcAft>
              <a:buClr>
                <a:srgbClr val="FFFFFF"/>
              </a:buClr>
              <a:buSzPct val="25000"/>
              <a:buFont typeface="Source Sans Pro"/>
              <a:buNone/>
            </a:pPr>
            <a:fld id="{00000000-1234-1234-1234-123412341234}" type="slidenum">
              <a:rPr b="0" i="0" lang="en-US" sz="1400" u="none" cap="none" strike="noStrike">
                <a:solidFill>
                  <a:srgbClr val="FFFFFF"/>
                </a:solidFill>
                <a:latin typeface="Source Sans Pro"/>
                <a:ea typeface="Source Sans Pro"/>
                <a:cs typeface="Source Sans Pro"/>
                <a:sym typeface="Source Sans Pro"/>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66" name="Shape 66"/>
        <p:cNvGrpSpPr/>
        <p:nvPr/>
      </p:nvGrpSpPr>
      <p:grpSpPr>
        <a:xfrm>
          <a:off x="0" y="0"/>
          <a:ext cx="0" cy="0"/>
          <a:chOff x="0" y="0"/>
          <a:chExt cx="0" cy="0"/>
        </a:xfrm>
      </p:grpSpPr>
      <p:sp>
        <p:nvSpPr>
          <p:cNvPr id="67" name="Shape 67"/>
          <p:cNvSpPr txBox="1"/>
          <p:nvPr>
            <p:ph idx="10" type="dt"/>
          </p:nvPr>
        </p:nvSpPr>
        <p:spPr>
          <a:xfrm>
            <a:off x="6172200" y="6191250"/>
            <a:ext cx="2476500" cy="476249"/>
          </a:xfrm>
          <a:prstGeom prst="rect">
            <a:avLst/>
          </a:prstGeom>
          <a:noFill/>
          <a:ln>
            <a:noFill/>
          </a:ln>
        </p:spPr>
        <p:txBody>
          <a:bodyPr anchorCtr="0" anchor="ctr" bIns="91425" lIns="91425" rIns="91425" wrap="square" tIns="91425"/>
          <a:lstStyle>
            <a:lvl1pPr indent="0" lvl="0" marL="0" marR="0" rtl="0" algn="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68" name="Shape 68"/>
          <p:cNvSpPr txBox="1"/>
          <p:nvPr>
            <p:ph idx="11" type="ftr"/>
          </p:nvPr>
        </p:nvSpPr>
        <p:spPr>
          <a:xfrm>
            <a:off x="914400" y="6172200"/>
            <a:ext cx="3962399" cy="4572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69" name="Shape 69"/>
          <p:cNvSpPr/>
          <p:nvPr>
            <p:ph idx="12" type="sldNum"/>
          </p:nvPr>
        </p:nvSpPr>
        <p:spPr>
          <a:xfrm>
            <a:off x="146304" y="6210300"/>
            <a:ext cx="457200" cy="457200"/>
          </a:xfrm>
          <a:prstGeom prst="ellipse">
            <a:avLst/>
          </a:prstGeom>
          <a:solidFill>
            <a:schemeClr val="accent1"/>
          </a:solidFill>
          <a:ln>
            <a:noFill/>
          </a:ln>
        </p:spPr>
        <p:txBody>
          <a:bodyPr anchorCtr="1" anchor="ctr" bIns="0" lIns="0" rIns="0" wrap="square" tIns="0">
            <a:noAutofit/>
          </a:bodyPr>
          <a:lstStyle/>
          <a:p>
            <a:pPr indent="0" lvl="0" marL="0" marR="0" rtl="0" algn="ctr">
              <a:lnSpc>
                <a:spcPct val="100000"/>
              </a:lnSpc>
              <a:spcBef>
                <a:spcPts val="0"/>
              </a:spcBef>
              <a:spcAft>
                <a:spcPts val="0"/>
              </a:spcAft>
              <a:buClr>
                <a:srgbClr val="FFFFFF"/>
              </a:buClr>
              <a:buSzPct val="25000"/>
              <a:buFont typeface="Source Sans Pro"/>
              <a:buNone/>
            </a:pPr>
            <a:fld id="{00000000-1234-1234-1234-123412341234}" type="slidenum">
              <a:rPr b="0" i="0" lang="en-US" sz="1400" u="none" cap="none" strike="noStrike">
                <a:solidFill>
                  <a:srgbClr val="FFFFFF"/>
                </a:solidFill>
                <a:latin typeface="Source Sans Pro"/>
                <a:ea typeface="Source Sans Pro"/>
                <a:cs typeface="Source Sans Pro"/>
                <a:sym typeface="Source Sans Pro"/>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70" name="Shape 70"/>
        <p:cNvGrpSpPr/>
        <p:nvPr/>
      </p:nvGrpSpPr>
      <p:grpSpPr>
        <a:xfrm>
          <a:off x="0" y="0"/>
          <a:ext cx="0" cy="0"/>
          <a:chOff x="0" y="0"/>
          <a:chExt cx="0" cy="0"/>
        </a:xfrm>
      </p:grpSpPr>
      <p:sp>
        <p:nvSpPr>
          <p:cNvPr id="71" name="Shape 71"/>
          <p:cNvSpPr/>
          <p:nvPr/>
        </p:nvSpPr>
        <p:spPr>
          <a:xfrm>
            <a:off x="0" y="0"/>
            <a:ext cx="9144000" cy="6858000"/>
          </a:xfrm>
          <a:prstGeom prst="rect">
            <a:avLst/>
          </a:prstGeom>
          <a:solidFill>
            <a:srgbClr val="FFFFFF"/>
          </a:solid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72" name="Shape 72"/>
          <p:cNvSpPr/>
          <p:nvPr/>
        </p:nvSpPr>
        <p:spPr>
          <a:xfrm>
            <a:off x="64008" y="69753"/>
            <a:ext cx="9013370" cy="6693408"/>
          </a:xfrm>
          <a:prstGeom prst="roundRect">
            <a:avLst>
              <a:gd fmla="val 4929" name="adj"/>
            </a:avLst>
          </a:prstGeom>
          <a:solidFill>
            <a:schemeClr val="lt1"/>
          </a:solidFill>
          <a:ln cap="sq" cmpd="sng" w="9525">
            <a:solidFill>
              <a:schemeClr val="dk1"/>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73" name="Shape 73"/>
          <p:cNvSpPr txBox="1"/>
          <p:nvPr>
            <p:ph type="title"/>
          </p:nvPr>
        </p:nvSpPr>
        <p:spPr>
          <a:xfrm>
            <a:off x="914400" y="273050"/>
            <a:ext cx="7772400" cy="11430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dk2"/>
              </a:buClr>
              <a:buFont typeface="Source Sans Pro"/>
              <a:buNone/>
              <a:defRPr b="0" i="0" sz="1400" u="none" cap="none" strike="noStrike">
                <a:solidFill>
                  <a:srgbClr val="000000"/>
                </a:solidFill>
                <a:latin typeface="Arial"/>
                <a:ea typeface="Arial"/>
                <a:cs typeface="Arial"/>
                <a:sym typeface="Arial"/>
              </a:defRPr>
            </a:lvl1pPr>
            <a:lvl2pPr indent="0" lvl="1" marL="0" marR="0" rtl="0" algn="l">
              <a:spcBef>
                <a:spcPts val="0"/>
              </a:spcBef>
              <a:buNone/>
              <a:defRPr sz="1800"/>
            </a:lvl2pPr>
            <a:lvl3pPr indent="0" lvl="2" marL="0" marR="0" rtl="0" algn="l">
              <a:spcBef>
                <a:spcPts val="0"/>
              </a:spcBef>
              <a:buNone/>
              <a:defRPr sz="1800"/>
            </a:lvl3pPr>
            <a:lvl4pPr indent="0" lvl="3" marL="0" marR="0" rtl="0" algn="l">
              <a:spcBef>
                <a:spcPts val="0"/>
              </a:spcBef>
              <a:buNone/>
              <a:defRPr sz="1800"/>
            </a:lvl4pPr>
            <a:lvl5pPr indent="0" lvl="4" marL="0" marR="0" rtl="0" algn="l">
              <a:spcBef>
                <a:spcPts val="0"/>
              </a:spcBef>
              <a:buNone/>
              <a:defRPr sz="1800"/>
            </a:lvl5pPr>
            <a:lvl6pPr indent="0" lvl="5" marL="0" marR="0" rtl="0" algn="l">
              <a:spcBef>
                <a:spcPts val="0"/>
              </a:spcBef>
              <a:buNone/>
              <a:defRPr sz="1800"/>
            </a:lvl6pPr>
            <a:lvl7pPr indent="0" lvl="6" marL="0" marR="0" rtl="0" algn="l">
              <a:spcBef>
                <a:spcPts val="0"/>
              </a:spcBef>
              <a:buNone/>
              <a:defRPr sz="1800"/>
            </a:lvl7pPr>
            <a:lvl8pPr indent="0" lvl="7" marL="0" marR="0" rtl="0" algn="l">
              <a:spcBef>
                <a:spcPts val="0"/>
              </a:spcBef>
              <a:buNone/>
              <a:defRPr sz="1800"/>
            </a:lvl8pPr>
            <a:lvl9pPr indent="0" lvl="8" marL="0" marR="0" rtl="0" algn="l">
              <a:spcBef>
                <a:spcPts val="0"/>
              </a:spcBef>
              <a:buNone/>
              <a:defRPr sz="1800"/>
            </a:lvl9pPr>
          </a:lstStyle>
          <a:p/>
        </p:txBody>
      </p:sp>
      <p:sp>
        <p:nvSpPr>
          <p:cNvPr id="74" name="Shape 74"/>
          <p:cNvSpPr txBox="1"/>
          <p:nvPr>
            <p:ph idx="1" type="body"/>
          </p:nvPr>
        </p:nvSpPr>
        <p:spPr>
          <a:xfrm>
            <a:off x="914400" y="1600200"/>
            <a:ext cx="1904999" cy="44958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chemeClr val="accent1"/>
              </a:buClr>
              <a:buFont typeface="Libre Baskerville"/>
              <a:buNone/>
              <a:defRPr b="0" i="0" sz="1400" u="none" cap="none" strike="noStrike">
                <a:solidFill>
                  <a:srgbClr val="000000"/>
                </a:solidFill>
                <a:latin typeface="Arial"/>
                <a:ea typeface="Arial"/>
                <a:cs typeface="Arial"/>
                <a:sym typeface="Arial"/>
              </a:defRPr>
            </a:lvl1pPr>
            <a:lvl2pPr indent="-104140" lvl="1" marL="548640" marR="0" rtl="0" algn="l">
              <a:lnSpc>
                <a:spcPct val="100000"/>
              </a:lnSpc>
              <a:spcBef>
                <a:spcPts val="0"/>
              </a:spcBef>
              <a:spcAft>
                <a:spcPts val="0"/>
              </a:spcAft>
              <a:buClr>
                <a:schemeClr val="accent2"/>
              </a:buClr>
              <a:buFont typeface="Libre Baskerville"/>
              <a:buNone/>
              <a:defRPr b="0" i="0" sz="1400" u="none" cap="none" strike="noStrike">
                <a:solidFill>
                  <a:srgbClr val="000000"/>
                </a:solidFill>
                <a:latin typeface="Arial"/>
                <a:ea typeface="Arial"/>
                <a:cs typeface="Arial"/>
                <a:sym typeface="Arial"/>
              </a:defRPr>
            </a:lvl2pPr>
            <a:lvl3pPr indent="-137160" lvl="2" marL="822960" marR="0" rtl="0" algn="l">
              <a:lnSpc>
                <a:spcPct val="100000"/>
              </a:lnSpc>
              <a:spcBef>
                <a:spcPts val="0"/>
              </a:spcBef>
              <a:spcAft>
                <a:spcPts val="0"/>
              </a:spcAft>
              <a:buClr>
                <a:srgbClr val="F0C1B0"/>
              </a:buClr>
              <a:buFont typeface="Libre Baskerville"/>
              <a:buNone/>
              <a:defRPr b="0" i="0" sz="1400" u="none" cap="none" strike="noStrike">
                <a:solidFill>
                  <a:srgbClr val="000000"/>
                </a:solidFill>
                <a:latin typeface="Arial"/>
                <a:ea typeface="Arial"/>
                <a:cs typeface="Arial"/>
                <a:sym typeface="Arial"/>
              </a:defRPr>
            </a:lvl3pPr>
            <a:lvl4pPr indent="-132080" lvl="3" marL="1097280" marR="0" rtl="0" algn="l">
              <a:lnSpc>
                <a:spcPct val="100000"/>
              </a:lnSpc>
              <a:spcBef>
                <a:spcPts val="0"/>
              </a:spcBef>
              <a:spcAft>
                <a:spcPts val="0"/>
              </a:spcAft>
              <a:buClr>
                <a:schemeClr val="accent3"/>
              </a:buClr>
              <a:buFont typeface="Libre Baskerville"/>
              <a:buNone/>
              <a:defRPr b="0" i="0" sz="1400" u="none" cap="none" strike="noStrike">
                <a:solidFill>
                  <a:srgbClr val="000000"/>
                </a:solidFill>
                <a:latin typeface="Arial"/>
                <a:ea typeface="Arial"/>
                <a:cs typeface="Arial"/>
                <a:sym typeface="Arial"/>
              </a:defRPr>
            </a:lvl4pPr>
            <a:lvl5pPr indent="-101600" lvl="4" marL="1371600" marR="0" rtl="0" algn="l">
              <a:lnSpc>
                <a:spcPct val="100000"/>
              </a:lnSpc>
              <a:spcBef>
                <a:spcPts val="0"/>
              </a:spcBef>
              <a:spcAft>
                <a:spcPts val="0"/>
              </a:spcAft>
              <a:buClr>
                <a:schemeClr val="accent3"/>
              </a:buClr>
              <a:buFont typeface="Libre Baskerville"/>
              <a:buNone/>
              <a:defRPr b="0" i="0" sz="1400" u="none" cap="none" strike="noStrike">
                <a:solidFill>
                  <a:srgbClr val="000000"/>
                </a:solidFill>
                <a:latin typeface="Arial"/>
                <a:ea typeface="Arial"/>
                <a:cs typeface="Arial"/>
                <a:sym typeface="Arial"/>
              </a:defRPr>
            </a:lvl5pPr>
            <a:lvl6pPr indent="-33020" lvl="5" marL="1645920" marR="0" rtl="0" algn="l">
              <a:lnSpc>
                <a:spcPct val="100000"/>
              </a:lnSpc>
              <a:spcBef>
                <a:spcPts val="0"/>
              </a:spcBef>
              <a:spcAft>
                <a:spcPts val="0"/>
              </a:spcAft>
              <a:buClr>
                <a:schemeClr val="accent3"/>
              </a:buClr>
              <a:buSzPct val="100000"/>
              <a:buFont typeface="Libre Baskerville"/>
              <a:buChar char="•"/>
              <a:defRPr b="0" i="0" sz="1400" u="none" cap="none" strike="noStrike">
                <a:solidFill>
                  <a:srgbClr val="000000"/>
                </a:solidFill>
                <a:latin typeface="Arial"/>
                <a:ea typeface="Arial"/>
                <a:cs typeface="Arial"/>
                <a:sym typeface="Arial"/>
              </a:defRPr>
            </a:lvl6pPr>
            <a:lvl7pPr indent="-27939" lvl="6" marL="1920240" marR="0" rtl="0" algn="l">
              <a:lnSpc>
                <a:spcPct val="100000"/>
              </a:lnSpc>
              <a:spcBef>
                <a:spcPts val="0"/>
              </a:spcBef>
              <a:spcAft>
                <a:spcPts val="0"/>
              </a:spcAft>
              <a:buClr>
                <a:schemeClr val="accent2"/>
              </a:buClr>
              <a:buSzPct val="100000"/>
              <a:buFont typeface="Libre Baskerville"/>
              <a:buChar char="•"/>
              <a:defRPr b="0" i="0" sz="1400" u="none" cap="none" strike="noStrike">
                <a:solidFill>
                  <a:srgbClr val="000000"/>
                </a:solidFill>
                <a:latin typeface="Arial"/>
                <a:ea typeface="Arial"/>
                <a:cs typeface="Arial"/>
                <a:sym typeface="Arial"/>
              </a:defRPr>
            </a:lvl7pPr>
            <a:lvl8pPr indent="-35560" lvl="7" marL="2194560" marR="0" rtl="0" algn="l">
              <a:lnSpc>
                <a:spcPct val="100000"/>
              </a:lnSpc>
              <a:spcBef>
                <a:spcPts val="0"/>
              </a:spcBef>
              <a:spcAft>
                <a:spcPts val="0"/>
              </a:spcAft>
              <a:buClr>
                <a:srgbClr val="F0C1B0"/>
              </a:buClr>
              <a:buSzPct val="100000"/>
              <a:buFont typeface="Libre Baskerville"/>
              <a:buChar char="•"/>
              <a:defRPr b="0" i="0" sz="1400" u="none" cap="none" strike="noStrike">
                <a:solidFill>
                  <a:srgbClr val="000000"/>
                </a:solidFill>
                <a:latin typeface="Arial"/>
                <a:ea typeface="Arial"/>
                <a:cs typeface="Arial"/>
                <a:sym typeface="Arial"/>
              </a:defRPr>
            </a:lvl8pPr>
            <a:lvl9pPr indent="-30479" lvl="8" marL="2468880" marR="0" rtl="0" algn="l">
              <a:lnSpc>
                <a:spcPct val="100000"/>
              </a:lnSpc>
              <a:spcBef>
                <a:spcPts val="0"/>
              </a:spcBef>
              <a:spcAft>
                <a:spcPts val="0"/>
              </a:spcAft>
              <a:buClr>
                <a:srgbClr val="DDB8B3"/>
              </a:buClr>
              <a:buSzPct val="100000"/>
              <a:buFont typeface="Libre Baskerville"/>
              <a:buChar char="•"/>
              <a:defRPr b="0" i="0" sz="1400" u="none" cap="none" strike="noStrike">
                <a:solidFill>
                  <a:srgbClr val="000000"/>
                </a:solidFill>
                <a:latin typeface="Arial"/>
                <a:ea typeface="Arial"/>
                <a:cs typeface="Arial"/>
                <a:sym typeface="Arial"/>
              </a:defRPr>
            </a:lvl9pPr>
          </a:lstStyle>
          <a:p/>
        </p:txBody>
      </p:sp>
      <p:sp>
        <p:nvSpPr>
          <p:cNvPr id="75" name="Shape 75"/>
          <p:cNvSpPr txBox="1"/>
          <p:nvPr>
            <p:ph idx="10" type="dt"/>
          </p:nvPr>
        </p:nvSpPr>
        <p:spPr>
          <a:xfrm>
            <a:off x="6172200" y="6191250"/>
            <a:ext cx="2476500" cy="476249"/>
          </a:xfrm>
          <a:prstGeom prst="rect">
            <a:avLst/>
          </a:prstGeom>
          <a:noFill/>
          <a:ln>
            <a:noFill/>
          </a:ln>
        </p:spPr>
        <p:txBody>
          <a:bodyPr anchorCtr="0" anchor="ctr" bIns="91425" lIns="91425" rIns="91425" wrap="square" tIns="91425"/>
          <a:lstStyle>
            <a:lvl1pPr indent="0" lvl="0" marL="0" marR="0" rtl="0" algn="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76" name="Shape 76"/>
          <p:cNvSpPr txBox="1"/>
          <p:nvPr>
            <p:ph idx="11" type="ftr"/>
          </p:nvPr>
        </p:nvSpPr>
        <p:spPr>
          <a:xfrm>
            <a:off x="914400" y="6172200"/>
            <a:ext cx="3962399" cy="4572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77" name="Shape 77"/>
          <p:cNvSpPr/>
          <p:nvPr>
            <p:ph idx="12" type="sldNum"/>
          </p:nvPr>
        </p:nvSpPr>
        <p:spPr>
          <a:xfrm>
            <a:off x="146304" y="6210300"/>
            <a:ext cx="457200" cy="457200"/>
          </a:xfrm>
          <a:prstGeom prst="ellipse">
            <a:avLst/>
          </a:prstGeom>
          <a:solidFill>
            <a:schemeClr val="accent1"/>
          </a:solidFill>
          <a:ln>
            <a:noFill/>
          </a:ln>
        </p:spPr>
        <p:txBody>
          <a:bodyPr anchorCtr="1" anchor="ctr" bIns="0" lIns="0" rIns="0" wrap="square" tIns="0">
            <a:noAutofit/>
          </a:bodyPr>
          <a:lstStyle/>
          <a:p>
            <a:pPr indent="0" lvl="0" marL="0" marR="0" rtl="0" algn="ctr">
              <a:lnSpc>
                <a:spcPct val="100000"/>
              </a:lnSpc>
              <a:spcBef>
                <a:spcPts val="0"/>
              </a:spcBef>
              <a:spcAft>
                <a:spcPts val="0"/>
              </a:spcAft>
              <a:buClr>
                <a:srgbClr val="FFFFFF"/>
              </a:buClr>
              <a:buSzPct val="25000"/>
              <a:buFont typeface="Source Sans Pro"/>
              <a:buNone/>
            </a:pPr>
            <a:fld id="{00000000-1234-1234-1234-123412341234}" type="slidenum">
              <a:rPr b="0" i="0" lang="en-US" sz="1400" u="none" cap="none" strike="noStrike">
                <a:solidFill>
                  <a:srgbClr val="FFFFFF"/>
                </a:solidFill>
                <a:latin typeface="Source Sans Pro"/>
                <a:ea typeface="Source Sans Pro"/>
                <a:cs typeface="Source Sans Pro"/>
                <a:sym typeface="Source Sans Pro"/>
              </a:rPr>
              <a:t>‹#›</a:t>
            </a:fld>
          </a:p>
        </p:txBody>
      </p:sp>
      <p:sp>
        <p:nvSpPr>
          <p:cNvPr id="78" name="Shape 78"/>
          <p:cNvSpPr txBox="1"/>
          <p:nvPr>
            <p:ph idx="2" type="body"/>
          </p:nvPr>
        </p:nvSpPr>
        <p:spPr>
          <a:xfrm>
            <a:off x="2971800" y="1600200"/>
            <a:ext cx="5714998" cy="4495800"/>
          </a:xfrm>
          <a:prstGeom prst="rect">
            <a:avLst/>
          </a:prstGeom>
          <a:noFill/>
          <a:ln>
            <a:noFill/>
          </a:ln>
        </p:spPr>
        <p:txBody>
          <a:bodyPr anchorCtr="0" anchor="t" bIns="91425" lIns="91425" rIns="91425" wrap="square" tIns="91425"/>
          <a:lstStyle>
            <a:lvl1pPr indent="-45720" lvl="0" marL="274320" marR="0" rtl="0" algn="l">
              <a:lnSpc>
                <a:spcPct val="100000"/>
              </a:lnSpc>
              <a:spcBef>
                <a:spcPts val="580"/>
              </a:spcBef>
              <a:spcAft>
                <a:spcPts val="0"/>
              </a:spcAft>
              <a:buClr>
                <a:schemeClr val="accent1"/>
              </a:buClr>
              <a:buSzPct val="100000"/>
              <a:buFont typeface="Noto Sans Symbols"/>
              <a:buChar char="●"/>
              <a:defRPr b="0" i="0" sz="1400" u="none" cap="none" strike="noStrike">
                <a:solidFill>
                  <a:srgbClr val="000000"/>
                </a:solidFill>
                <a:latin typeface="Arial"/>
                <a:ea typeface="Arial"/>
                <a:cs typeface="Arial"/>
                <a:sym typeface="Arial"/>
              </a:defRPr>
            </a:lvl1pPr>
            <a:lvl2pPr indent="-15240" lvl="1" marL="548640" marR="0" rtl="0" algn="l">
              <a:lnSpc>
                <a:spcPct val="100000"/>
              </a:lnSpc>
              <a:spcBef>
                <a:spcPts val="370"/>
              </a:spcBef>
              <a:spcAft>
                <a:spcPts val="0"/>
              </a:spcAft>
              <a:buClr>
                <a:schemeClr val="accent2"/>
              </a:buClr>
              <a:buSzPct val="100000"/>
              <a:buFont typeface="Noto Sans Symbols"/>
              <a:buChar char="●"/>
              <a:defRPr b="0" i="0" sz="1400" u="none" cap="none" strike="noStrike">
                <a:solidFill>
                  <a:srgbClr val="000000"/>
                </a:solidFill>
                <a:latin typeface="Arial"/>
                <a:ea typeface="Arial"/>
                <a:cs typeface="Arial"/>
                <a:sym typeface="Arial"/>
              </a:defRPr>
            </a:lvl2pPr>
            <a:lvl3pPr indent="-48260" lvl="2" marL="822960" marR="0" rtl="0" algn="l">
              <a:lnSpc>
                <a:spcPct val="100000"/>
              </a:lnSpc>
              <a:spcBef>
                <a:spcPts val="370"/>
              </a:spcBef>
              <a:spcAft>
                <a:spcPts val="0"/>
              </a:spcAft>
              <a:buClr>
                <a:srgbClr val="F0C1B0"/>
              </a:buClr>
              <a:buSzPct val="100000"/>
              <a:buFont typeface="Noto Sans Symbols"/>
              <a:buChar char="●"/>
              <a:defRPr b="0" i="0" sz="1400" u="none" cap="none" strike="noStrike">
                <a:solidFill>
                  <a:srgbClr val="000000"/>
                </a:solidFill>
                <a:latin typeface="Arial"/>
                <a:ea typeface="Arial"/>
                <a:cs typeface="Arial"/>
                <a:sym typeface="Arial"/>
              </a:defRPr>
            </a:lvl3pPr>
            <a:lvl4pPr indent="-43180" lvl="3" marL="1097280" marR="0" rtl="0" algn="l">
              <a:lnSpc>
                <a:spcPct val="100000"/>
              </a:lnSpc>
              <a:spcBef>
                <a:spcPts val="370"/>
              </a:spcBef>
              <a:spcAft>
                <a:spcPts val="0"/>
              </a:spcAft>
              <a:buClr>
                <a:schemeClr val="accent3"/>
              </a:buClr>
              <a:buSzPct val="100000"/>
              <a:buFont typeface="Noto Sans Symbols"/>
              <a:buChar char="●"/>
              <a:defRPr b="0" i="0" sz="1400" u="none" cap="none" strike="noStrike">
                <a:solidFill>
                  <a:srgbClr val="000000"/>
                </a:solidFill>
                <a:latin typeface="Arial"/>
                <a:ea typeface="Arial"/>
                <a:cs typeface="Arial"/>
                <a:sym typeface="Arial"/>
              </a:defRPr>
            </a:lvl4pPr>
            <a:lvl5pPr indent="-12700" lvl="4" marL="1371600" marR="0" rtl="0" algn="l">
              <a:lnSpc>
                <a:spcPct val="100000"/>
              </a:lnSpc>
              <a:spcBef>
                <a:spcPts val="370"/>
              </a:spcBef>
              <a:spcAft>
                <a:spcPts val="0"/>
              </a:spcAft>
              <a:buClr>
                <a:schemeClr val="accent3"/>
              </a:buClr>
              <a:buSzPct val="100000"/>
              <a:buFont typeface="Libre Baskerville"/>
              <a:buChar char="o"/>
              <a:defRPr b="0" i="0" sz="1400" u="none" cap="none" strike="noStrike">
                <a:solidFill>
                  <a:srgbClr val="000000"/>
                </a:solidFill>
                <a:latin typeface="Arial"/>
                <a:ea typeface="Arial"/>
                <a:cs typeface="Arial"/>
                <a:sym typeface="Arial"/>
              </a:defRPr>
            </a:lvl5pPr>
            <a:lvl6pPr indent="-33020" lvl="5" marL="1645920" marR="0" rtl="0" algn="l">
              <a:lnSpc>
                <a:spcPct val="100000"/>
              </a:lnSpc>
              <a:spcBef>
                <a:spcPts val="370"/>
              </a:spcBef>
              <a:spcAft>
                <a:spcPts val="0"/>
              </a:spcAft>
              <a:buClr>
                <a:schemeClr val="accent3"/>
              </a:buClr>
              <a:buSzPct val="100000"/>
              <a:buFont typeface="Libre Baskerville"/>
              <a:buChar char="•"/>
              <a:defRPr b="0" i="0" sz="1400" u="none" cap="none" strike="noStrike">
                <a:solidFill>
                  <a:srgbClr val="000000"/>
                </a:solidFill>
                <a:latin typeface="Arial"/>
                <a:ea typeface="Arial"/>
                <a:cs typeface="Arial"/>
                <a:sym typeface="Arial"/>
              </a:defRPr>
            </a:lvl6pPr>
            <a:lvl7pPr indent="-27939" lvl="6" marL="1920240" marR="0" rtl="0" algn="l">
              <a:lnSpc>
                <a:spcPct val="100000"/>
              </a:lnSpc>
              <a:spcBef>
                <a:spcPts val="370"/>
              </a:spcBef>
              <a:spcAft>
                <a:spcPts val="0"/>
              </a:spcAft>
              <a:buClr>
                <a:schemeClr val="accent2"/>
              </a:buClr>
              <a:buSzPct val="100000"/>
              <a:buFont typeface="Libre Baskerville"/>
              <a:buChar char="•"/>
              <a:defRPr b="0" i="0" sz="1400" u="none" cap="none" strike="noStrike">
                <a:solidFill>
                  <a:srgbClr val="000000"/>
                </a:solidFill>
                <a:latin typeface="Arial"/>
                <a:ea typeface="Arial"/>
                <a:cs typeface="Arial"/>
                <a:sym typeface="Arial"/>
              </a:defRPr>
            </a:lvl7pPr>
            <a:lvl8pPr indent="-35560" lvl="7" marL="2194560" marR="0" rtl="0" algn="l">
              <a:lnSpc>
                <a:spcPct val="100000"/>
              </a:lnSpc>
              <a:spcBef>
                <a:spcPts val="370"/>
              </a:spcBef>
              <a:spcAft>
                <a:spcPts val="0"/>
              </a:spcAft>
              <a:buClr>
                <a:srgbClr val="F0C1B0"/>
              </a:buClr>
              <a:buSzPct val="100000"/>
              <a:buFont typeface="Libre Baskerville"/>
              <a:buChar char="•"/>
              <a:defRPr b="0" i="0" sz="1400" u="none" cap="none" strike="noStrike">
                <a:solidFill>
                  <a:srgbClr val="000000"/>
                </a:solidFill>
                <a:latin typeface="Arial"/>
                <a:ea typeface="Arial"/>
                <a:cs typeface="Arial"/>
                <a:sym typeface="Arial"/>
              </a:defRPr>
            </a:lvl8pPr>
            <a:lvl9pPr indent="-30479" lvl="8" marL="2468880" marR="0" rtl="0" algn="l">
              <a:lnSpc>
                <a:spcPct val="100000"/>
              </a:lnSpc>
              <a:spcBef>
                <a:spcPts val="370"/>
              </a:spcBef>
              <a:spcAft>
                <a:spcPts val="0"/>
              </a:spcAft>
              <a:buClr>
                <a:srgbClr val="DDB8B3"/>
              </a:buClr>
              <a:buSzPct val="100000"/>
              <a:buFont typeface="Libre Baskerville"/>
              <a:buChar char="•"/>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79" name="Shape 79"/>
        <p:cNvGrpSpPr/>
        <p:nvPr/>
      </p:nvGrpSpPr>
      <p:grpSpPr>
        <a:xfrm>
          <a:off x="0" y="0"/>
          <a:ext cx="0" cy="0"/>
          <a:chOff x="0" y="0"/>
          <a:chExt cx="0" cy="0"/>
        </a:xfrm>
      </p:grpSpPr>
      <p:sp>
        <p:nvSpPr>
          <p:cNvPr id="80" name="Shape 80"/>
          <p:cNvSpPr txBox="1"/>
          <p:nvPr>
            <p:ph type="title"/>
          </p:nvPr>
        </p:nvSpPr>
        <p:spPr>
          <a:xfrm>
            <a:off x="914400" y="4900550"/>
            <a:ext cx="7315200" cy="522288"/>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dk2"/>
              </a:buClr>
              <a:buFont typeface="Source Sans Pro"/>
              <a:buNone/>
              <a:defRPr b="0" i="0" sz="1400" u="none" cap="none" strike="noStrike">
                <a:solidFill>
                  <a:srgbClr val="000000"/>
                </a:solidFill>
                <a:latin typeface="Arial"/>
                <a:ea typeface="Arial"/>
                <a:cs typeface="Arial"/>
                <a:sym typeface="Arial"/>
              </a:defRPr>
            </a:lvl1pPr>
            <a:lvl2pPr indent="0" lvl="1" marL="0" marR="0" rtl="0" algn="l">
              <a:spcBef>
                <a:spcPts val="0"/>
              </a:spcBef>
              <a:buNone/>
              <a:defRPr sz="1800"/>
            </a:lvl2pPr>
            <a:lvl3pPr indent="0" lvl="2" marL="0" marR="0" rtl="0" algn="l">
              <a:spcBef>
                <a:spcPts val="0"/>
              </a:spcBef>
              <a:buNone/>
              <a:defRPr sz="1800"/>
            </a:lvl3pPr>
            <a:lvl4pPr indent="0" lvl="3" marL="0" marR="0" rtl="0" algn="l">
              <a:spcBef>
                <a:spcPts val="0"/>
              </a:spcBef>
              <a:buNone/>
              <a:defRPr sz="1800"/>
            </a:lvl4pPr>
            <a:lvl5pPr indent="0" lvl="4" marL="0" marR="0" rtl="0" algn="l">
              <a:spcBef>
                <a:spcPts val="0"/>
              </a:spcBef>
              <a:buNone/>
              <a:defRPr sz="1800"/>
            </a:lvl5pPr>
            <a:lvl6pPr indent="0" lvl="5" marL="0" marR="0" rtl="0" algn="l">
              <a:spcBef>
                <a:spcPts val="0"/>
              </a:spcBef>
              <a:buNone/>
              <a:defRPr sz="1800"/>
            </a:lvl6pPr>
            <a:lvl7pPr indent="0" lvl="6" marL="0" marR="0" rtl="0" algn="l">
              <a:spcBef>
                <a:spcPts val="0"/>
              </a:spcBef>
              <a:buNone/>
              <a:defRPr sz="1800"/>
            </a:lvl7pPr>
            <a:lvl8pPr indent="0" lvl="7" marL="0" marR="0" rtl="0" algn="l">
              <a:spcBef>
                <a:spcPts val="0"/>
              </a:spcBef>
              <a:buNone/>
              <a:defRPr sz="1800"/>
            </a:lvl8pPr>
            <a:lvl9pPr indent="0" lvl="8" marL="0" marR="0" rtl="0" algn="l">
              <a:spcBef>
                <a:spcPts val="0"/>
              </a:spcBef>
              <a:buNone/>
              <a:defRPr sz="1800"/>
            </a:lvl9pPr>
          </a:lstStyle>
          <a:p/>
        </p:txBody>
      </p:sp>
      <p:sp>
        <p:nvSpPr>
          <p:cNvPr id="81" name="Shape 81"/>
          <p:cNvSpPr txBox="1"/>
          <p:nvPr>
            <p:ph idx="1" type="body"/>
          </p:nvPr>
        </p:nvSpPr>
        <p:spPr>
          <a:xfrm>
            <a:off x="914400" y="5445825"/>
            <a:ext cx="7315200" cy="685799"/>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chemeClr val="accent1"/>
              </a:buClr>
              <a:buFont typeface="Libre Baskerville"/>
              <a:buNone/>
              <a:defRPr b="0" i="0" sz="1400" u="none" cap="none" strike="noStrike">
                <a:solidFill>
                  <a:srgbClr val="000000"/>
                </a:solidFill>
                <a:latin typeface="Arial"/>
                <a:ea typeface="Arial"/>
                <a:cs typeface="Arial"/>
                <a:sym typeface="Arial"/>
              </a:defRPr>
            </a:lvl1pPr>
            <a:lvl2pPr indent="-15240" lvl="1" marL="548640" marR="0" rtl="0" algn="l">
              <a:lnSpc>
                <a:spcPct val="100000"/>
              </a:lnSpc>
              <a:spcBef>
                <a:spcPts val="0"/>
              </a:spcBef>
              <a:spcAft>
                <a:spcPts val="0"/>
              </a:spcAft>
              <a:buClr>
                <a:schemeClr val="accent2"/>
              </a:buClr>
              <a:buSzPct val="100000"/>
              <a:buFont typeface="Noto Sans Symbols"/>
              <a:buChar char="●"/>
              <a:defRPr b="0" i="0" sz="1400" u="none" cap="none" strike="noStrike">
                <a:solidFill>
                  <a:srgbClr val="000000"/>
                </a:solidFill>
                <a:latin typeface="Arial"/>
                <a:ea typeface="Arial"/>
                <a:cs typeface="Arial"/>
                <a:sym typeface="Arial"/>
              </a:defRPr>
            </a:lvl2pPr>
            <a:lvl3pPr indent="-48260" lvl="2" marL="822960" marR="0" rtl="0" algn="l">
              <a:lnSpc>
                <a:spcPct val="100000"/>
              </a:lnSpc>
              <a:spcBef>
                <a:spcPts val="0"/>
              </a:spcBef>
              <a:spcAft>
                <a:spcPts val="0"/>
              </a:spcAft>
              <a:buClr>
                <a:srgbClr val="F0C1B0"/>
              </a:buClr>
              <a:buSzPct val="100000"/>
              <a:buFont typeface="Noto Sans Symbols"/>
              <a:buChar char="●"/>
              <a:defRPr b="0" i="0" sz="1400" u="none" cap="none" strike="noStrike">
                <a:solidFill>
                  <a:srgbClr val="000000"/>
                </a:solidFill>
                <a:latin typeface="Arial"/>
                <a:ea typeface="Arial"/>
                <a:cs typeface="Arial"/>
                <a:sym typeface="Arial"/>
              </a:defRPr>
            </a:lvl3pPr>
            <a:lvl4pPr indent="-43180" lvl="3" marL="1097280" marR="0" rtl="0" algn="l">
              <a:lnSpc>
                <a:spcPct val="100000"/>
              </a:lnSpc>
              <a:spcBef>
                <a:spcPts val="0"/>
              </a:spcBef>
              <a:spcAft>
                <a:spcPts val="0"/>
              </a:spcAft>
              <a:buClr>
                <a:schemeClr val="accent3"/>
              </a:buClr>
              <a:buSzPct val="100000"/>
              <a:buFont typeface="Noto Sans Symbols"/>
              <a:buChar char="●"/>
              <a:defRPr b="0" i="0" sz="1400" u="none" cap="none" strike="noStrike">
                <a:solidFill>
                  <a:srgbClr val="000000"/>
                </a:solidFill>
                <a:latin typeface="Arial"/>
                <a:ea typeface="Arial"/>
                <a:cs typeface="Arial"/>
                <a:sym typeface="Arial"/>
              </a:defRPr>
            </a:lvl4pPr>
            <a:lvl5pPr indent="-12700" lvl="4" marL="1371600" marR="0" rtl="0" algn="l">
              <a:lnSpc>
                <a:spcPct val="100000"/>
              </a:lnSpc>
              <a:spcBef>
                <a:spcPts val="0"/>
              </a:spcBef>
              <a:spcAft>
                <a:spcPts val="0"/>
              </a:spcAft>
              <a:buClr>
                <a:schemeClr val="accent3"/>
              </a:buClr>
              <a:buSzPct val="100000"/>
              <a:buFont typeface="Libre Baskerville"/>
              <a:buChar char="o"/>
              <a:defRPr b="0" i="0" sz="1400" u="none" cap="none" strike="noStrike">
                <a:solidFill>
                  <a:srgbClr val="000000"/>
                </a:solidFill>
                <a:latin typeface="Arial"/>
                <a:ea typeface="Arial"/>
                <a:cs typeface="Arial"/>
                <a:sym typeface="Arial"/>
              </a:defRPr>
            </a:lvl5pPr>
            <a:lvl6pPr indent="-33020" lvl="5" marL="1645920" marR="0" rtl="0" algn="l">
              <a:lnSpc>
                <a:spcPct val="100000"/>
              </a:lnSpc>
              <a:spcBef>
                <a:spcPts val="0"/>
              </a:spcBef>
              <a:spcAft>
                <a:spcPts val="0"/>
              </a:spcAft>
              <a:buClr>
                <a:schemeClr val="accent3"/>
              </a:buClr>
              <a:buSzPct val="100000"/>
              <a:buFont typeface="Libre Baskerville"/>
              <a:buChar char="•"/>
              <a:defRPr b="0" i="0" sz="1400" u="none" cap="none" strike="noStrike">
                <a:solidFill>
                  <a:srgbClr val="000000"/>
                </a:solidFill>
                <a:latin typeface="Arial"/>
                <a:ea typeface="Arial"/>
                <a:cs typeface="Arial"/>
                <a:sym typeface="Arial"/>
              </a:defRPr>
            </a:lvl6pPr>
            <a:lvl7pPr indent="-27939" lvl="6" marL="1920240" marR="0" rtl="0" algn="l">
              <a:lnSpc>
                <a:spcPct val="100000"/>
              </a:lnSpc>
              <a:spcBef>
                <a:spcPts val="0"/>
              </a:spcBef>
              <a:spcAft>
                <a:spcPts val="0"/>
              </a:spcAft>
              <a:buClr>
                <a:schemeClr val="accent2"/>
              </a:buClr>
              <a:buSzPct val="100000"/>
              <a:buFont typeface="Libre Baskerville"/>
              <a:buChar char="•"/>
              <a:defRPr b="0" i="0" sz="1400" u="none" cap="none" strike="noStrike">
                <a:solidFill>
                  <a:srgbClr val="000000"/>
                </a:solidFill>
                <a:latin typeface="Arial"/>
                <a:ea typeface="Arial"/>
                <a:cs typeface="Arial"/>
                <a:sym typeface="Arial"/>
              </a:defRPr>
            </a:lvl7pPr>
            <a:lvl8pPr indent="-35560" lvl="7" marL="2194560" marR="0" rtl="0" algn="l">
              <a:lnSpc>
                <a:spcPct val="100000"/>
              </a:lnSpc>
              <a:spcBef>
                <a:spcPts val="0"/>
              </a:spcBef>
              <a:spcAft>
                <a:spcPts val="0"/>
              </a:spcAft>
              <a:buClr>
                <a:srgbClr val="F0C1B0"/>
              </a:buClr>
              <a:buSzPct val="100000"/>
              <a:buFont typeface="Libre Baskerville"/>
              <a:buChar char="•"/>
              <a:defRPr b="0" i="0" sz="1400" u="none" cap="none" strike="noStrike">
                <a:solidFill>
                  <a:srgbClr val="000000"/>
                </a:solidFill>
                <a:latin typeface="Arial"/>
                <a:ea typeface="Arial"/>
                <a:cs typeface="Arial"/>
                <a:sym typeface="Arial"/>
              </a:defRPr>
            </a:lvl8pPr>
            <a:lvl9pPr indent="-30479" lvl="8" marL="2468880" marR="0" rtl="0" algn="l">
              <a:lnSpc>
                <a:spcPct val="100000"/>
              </a:lnSpc>
              <a:spcBef>
                <a:spcPts val="0"/>
              </a:spcBef>
              <a:spcAft>
                <a:spcPts val="0"/>
              </a:spcAft>
              <a:buClr>
                <a:srgbClr val="DDB8B3"/>
              </a:buClr>
              <a:buSzPct val="100000"/>
              <a:buFont typeface="Libre Baskerville"/>
              <a:buChar char="•"/>
              <a:defRPr b="0" i="0" sz="1400" u="none" cap="none" strike="noStrike">
                <a:solidFill>
                  <a:srgbClr val="000000"/>
                </a:solidFill>
                <a:latin typeface="Arial"/>
                <a:ea typeface="Arial"/>
                <a:cs typeface="Arial"/>
                <a:sym typeface="Arial"/>
              </a:defRPr>
            </a:lvl9pPr>
          </a:lstStyle>
          <a:p/>
        </p:txBody>
      </p:sp>
      <p:sp>
        <p:nvSpPr>
          <p:cNvPr id="82" name="Shape 82"/>
          <p:cNvSpPr txBox="1"/>
          <p:nvPr>
            <p:ph idx="10" type="dt"/>
          </p:nvPr>
        </p:nvSpPr>
        <p:spPr>
          <a:xfrm>
            <a:off x="6172200" y="6191250"/>
            <a:ext cx="2476500" cy="476249"/>
          </a:xfrm>
          <a:prstGeom prst="rect">
            <a:avLst/>
          </a:prstGeom>
          <a:noFill/>
          <a:ln>
            <a:noFill/>
          </a:ln>
        </p:spPr>
        <p:txBody>
          <a:bodyPr anchorCtr="0" anchor="ctr" bIns="91425" lIns="91425" rIns="91425" wrap="square" tIns="91425"/>
          <a:lstStyle>
            <a:lvl1pPr indent="0" lvl="0" marL="0" marR="0" rtl="0" algn="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83" name="Shape 83"/>
          <p:cNvSpPr txBox="1"/>
          <p:nvPr>
            <p:ph idx="11" type="ftr"/>
          </p:nvPr>
        </p:nvSpPr>
        <p:spPr>
          <a:xfrm>
            <a:off x="914400" y="6172200"/>
            <a:ext cx="3886200" cy="4572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84" name="Shape 84"/>
          <p:cNvSpPr/>
          <p:nvPr>
            <p:ph idx="12" type="sldNum"/>
          </p:nvPr>
        </p:nvSpPr>
        <p:spPr>
          <a:xfrm>
            <a:off x="146304" y="6208776"/>
            <a:ext cx="457200" cy="457200"/>
          </a:xfrm>
          <a:prstGeom prst="ellipse">
            <a:avLst/>
          </a:prstGeom>
          <a:solidFill>
            <a:schemeClr val="accent1"/>
          </a:solidFill>
          <a:ln>
            <a:noFill/>
          </a:ln>
        </p:spPr>
        <p:txBody>
          <a:bodyPr anchorCtr="1" anchor="ctr" bIns="0" lIns="0" rIns="0" wrap="square" tIns="0">
            <a:noAutofit/>
          </a:bodyPr>
          <a:lstStyle/>
          <a:p>
            <a:pPr indent="0" lvl="0" marL="0" marR="0" rtl="0" algn="ctr">
              <a:lnSpc>
                <a:spcPct val="100000"/>
              </a:lnSpc>
              <a:spcBef>
                <a:spcPts val="0"/>
              </a:spcBef>
              <a:spcAft>
                <a:spcPts val="0"/>
              </a:spcAft>
              <a:buClr>
                <a:srgbClr val="FFFFFF"/>
              </a:buClr>
              <a:buSzPct val="25000"/>
              <a:buFont typeface="Source Sans Pro"/>
              <a:buNone/>
            </a:pPr>
            <a:fld id="{00000000-1234-1234-1234-123412341234}" type="slidenum">
              <a:rPr b="0" i="0" lang="en-US" sz="1400" u="none" cap="none" strike="noStrike">
                <a:solidFill>
                  <a:srgbClr val="FFFFFF"/>
                </a:solidFill>
                <a:latin typeface="Source Sans Pro"/>
                <a:ea typeface="Source Sans Pro"/>
                <a:cs typeface="Source Sans Pro"/>
                <a:sym typeface="Source Sans Pro"/>
              </a:rPr>
              <a:t>‹#›</a:t>
            </a:fld>
          </a:p>
        </p:txBody>
      </p:sp>
      <p:sp>
        <p:nvSpPr>
          <p:cNvPr id="85" name="Shape 85"/>
          <p:cNvSpPr/>
          <p:nvPr/>
        </p:nvSpPr>
        <p:spPr>
          <a:xfrm flipH="1" rot="10800000">
            <a:off x="68307" y="4683553"/>
            <a:ext cx="9006839" cy="91438"/>
          </a:xfrm>
          <a:prstGeom prst="rect">
            <a:avLst/>
          </a:prstGeom>
          <a:solidFill>
            <a:schemeClr val="accent1"/>
          </a:solid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86" name="Shape 86"/>
          <p:cNvSpPr/>
          <p:nvPr/>
        </p:nvSpPr>
        <p:spPr>
          <a:xfrm>
            <a:off x="68508" y="4650473"/>
            <a:ext cx="9006639" cy="45718"/>
          </a:xfrm>
          <a:prstGeom prst="rect">
            <a:avLst/>
          </a:prstGeom>
          <a:solidFill>
            <a:srgbClr val="F0C1B0"/>
          </a:solid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87" name="Shape 87"/>
          <p:cNvSpPr/>
          <p:nvPr/>
        </p:nvSpPr>
        <p:spPr>
          <a:xfrm>
            <a:off x="68509" y="4773223"/>
            <a:ext cx="9006636" cy="48807"/>
          </a:xfrm>
          <a:prstGeom prst="rect">
            <a:avLst/>
          </a:prstGeom>
          <a:solidFill>
            <a:schemeClr val="accent5"/>
          </a:solid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88" name="Shape 88"/>
          <p:cNvSpPr/>
          <p:nvPr>
            <p:ph idx="2" type="pic"/>
          </p:nvPr>
        </p:nvSpPr>
        <p:spPr>
          <a:xfrm>
            <a:off x="68308" y="66675"/>
            <a:ext cx="9001873" cy="4581524"/>
          </a:xfrm>
          <a:prstGeom prst="round2SameRect">
            <a:avLst>
              <a:gd fmla="val 7101" name="adj1"/>
              <a:gd fmla="val 0" name="adj2"/>
            </a:avLst>
          </a:prstGeom>
          <a:solidFill>
            <a:schemeClr val="lt2"/>
          </a:solidFill>
          <a:ln cap="flat" cmpd="sng" w="9525">
            <a:solidFill>
              <a:schemeClr val="dk1"/>
            </a:solidFill>
            <a:prstDash val="solid"/>
            <a:round/>
            <a:headEnd len="med" w="med" type="none"/>
            <a:tailEnd len="med" w="med" type="none"/>
          </a:ln>
        </p:spPr>
        <p:txBody>
          <a:bodyPr anchorCtr="0" anchor="ctr" bIns="91425" lIns="91425" rIns="91425" wrap="square" tIns="91425"/>
          <a:lstStyle>
            <a:lvl1pPr indent="0" lvl="0" marL="0" marR="0" rtl="0" algn="r">
              <a:lnSpc>
                <a:spcPct val="100000"/>
              </a:lnSpc>
              <a:spcBef>
                <a:spcPts val="0"/>
              </a:spcBef>
              <a:spcAft>
                <a:spcPts val="0"/>
              </a:spcAft>
              <a:buClr>
                <a:schemeClr val="dk2"/>
              </a:buClr>
              <a:buFont typeface="Libre Baskerville"/>
              <a:buNone/>
              <a:defRPr b="0" i="0" sz="1400" u="none" cap="none" strike="noStrike">
                <a:solidFill>
                  <a:srgbClr val="000000"/>
                </a:solidFill>
                <a:latin typeface="Arial"/>
                <a:ea typeface="Arial"/>
                <a:cs typeface="Arial"/>
                <a:sym typeface="Arial"/>
              </a:defRPr>
            </a:lvl1pPr>
            <a:lvl2pPr indent="88900" lvl="1" marL="457200" marR="0" rtl="0" algn="l">
              <a:lnSpc>
                <a:spcPct val="100000"/>
              </a:lnSpc>
              <a:spcBef>
                <a:spcPts val="0"/>
              </a:spcBef>
              <a:spcAft>
                <a:spcPts val="0"/>
              </a:spcAft>
              <a:buClr>
                <a:schemeClr val="accent2"/>
              </a:buClr>
              <a:buSzPct val="100000"/>
              <a:buFont typeface="Noto Sans Symbols"/>
              <a:buChar char="●"/>
              <a:defRPr b="0" i="0" sz="1400" u="none" cap="none" strike="noStrike">
                <a:solidFill>
                  <a:srgbClr val="000000"/>
                </a:solidFill>
                <a:latin typeface="Arial"/>
                <a:ea typeface="Arial"/>
                <a:cs typeface="Arial"/>
                <a:sym typeface="Arial"/>
              </a:defRPr>
            </a:lvl2pPr>
            <a:lvl3pPr indent="88900" lvl="2" marL="914400" marR="0" rtl="0" algn="l">
              <a:lnSpc>
                <a:spcPct val="100000"/>
              </a:lnSpc>
              <a:spcBef>
                <a:spcPts val="0"/>
              </a:spcBef>
              <a:spcAft>
                <a:spcPts val="0"/>
              </a:spcAft>
              <a:buClr>
                <a:srgbClr val="F0C1B0"/>
              </a:buClr>
              <a:buSzPct val="100000"/>
              <a:buFont typeface="Noto Sans Symbols"/>
              <a:buChar char="●"/>
              <a:defRPr b="0" i="0" sz="1400" u="none" cap="none" strike="noStrike">
                <a:solidFill>
                  <a:srgbClr val="000000"/>
                </a:solidFill>
                <a:latin typeface="Arial"/>
                <a:ea typeface="Arial"/>
                <a:cs typeface="Arial"/>
                <a:sym typeface="Arial"/>
              </a:defRPr>
            </a:lvl3pPr>
            <a:lvl4pPr indent="88900" lvl="3" marL="1371600" marR="0" rtl="0" algn="l">
              <a:lnSpc>
                <a:spcPct val="100000"/>
              </a:lnSpc>
              <a:spcBef>
                <a:spcPts val="0"/>
              </a:spcBef>
              <a:spcAft>
                <a:spcPts val="0"/>
              </a:spcAft>
              <a:buClr>
                <a:schemeClr val="accent3"/>
              </a:buClr>
              <a:buSzPct val="100000"/>
              <a:buFont typeface="Noto Sans Symbols"/>
              <a:buChar char="●"/>
              <a:defRPr b="0" i="0" sz="1400" u="none" cap="none" strike="noStrike">
                <a:solidFill>
                  <a:srgbClr val="000000"/>
                </a:solidFill>
                <a:latin typeface="Arial"/>
                <a:ea typeface="Arial"/>
                <a:cs typeface="Arial"/>
                <a:sym typeface="Arial"/>
              </a:defRPr>
            </a:lvl4pPr>
            <a:lvl5pPr indent="88900" lvl="4" marL="1828800" marR="0" rtl="0" algn="l">
              <a:lnSpc>
                <a:spcPct val="100000"/>
              </a:lnSpc>
              <a:spcBef>
                <a:spcPts val="0"/>
              </a:spcBef>
              <a:spcAft>
                <a:spcPts val="0"/>
              </a:spcAft>
              <a:buClr>
                <a:schemeClr val="accent3"/>
              </a:buClr>
              <a:buSzPct val="100000"/>
              <a:buFont typeface="Libre Baskerville"/>
              <a:buChar char="o"/>
              <a:defRPr b="0" i="0" sz="1400" u="none" cap="none" strike="noStrike">
                <a:solidFill>
                  <a:srgbClr val="000000"/>
                </a:solidFill>
                <a:latin typeface="Arial"/>
                <a:ea typeface="Arial"/>
                <a:cs typeface="Arial"/>
                <a:sym typeface="Arial"/>
              </a:defRPr>
            </a:lvl5pPr>
            <a:lvl6pPr indent="88900" lvl="5" marL="2286000" marR="0" rtl="0" algn="l">
              <a:lnSpc>
                <a:spcPct val="100000"/>
              </a:lnSpc>
              <a:spcBef>
                <a:spcPts val="0"/>
              </a:spcBef>
              <a:spcAft>
                <a:spcPts val="0"/>
              </a:spcAft>
              <a:buClr>
                <a:schemeClr val="accent3"/>
              </a:buClr>
              <a:buSzPct val="100000"/>
              <a:buFont typeface="Libre Baskerville"/>
              <a:buChar char="•"/>
              <a:defRPr b="0" i="0" sz="1400" u="none" cap="none" strike="noStrike">
                <a:solidFill>
                  <a:srgbClr val="000000"/>
                </a:solidFill>
                <a:latin typeface="Arial"/>
                <a:ea typeface="Arial"/>
                <a:cs typeface="Arial"/>
                <a:sym typeface="Arial"/>
              </a:defRPr>
            </a:lvl6pPr>
            <a:lvl7pPr indent="88900" lvl="6" marL="2743200" marR="0" rtl="0" algn="l">
              <a:lnSpc>
                <a:spcPct val="100000"/>
              </a:lnSpc>
              <a:spcBef>
                <a:spcPts val="0"/>
              </a:spcBef>
              <a:spcAft>
                <a:spcPts val="0"/>
              </a:spcAft>
              <a:buClr>
                <a:schemeClr val="accent2"/>
              </a:buClr>
              <a:buSzPct val="100000"/>
              <a:buFont typeface="Libre Baskerville"/>
              <a:buChar char="•"/>
              <a:defRPr b="0" i="0" sz="1400" u="none" cap="none" strike="noStrike">
                <a:solidFill>
                  <a:srgbClr val="000000"/>
                </a:solidFill>
                <a:latin typeface="Arial"/>
                <a:ea typeface="Arial"/>
                <a:cs typeface="Arial"/>
                <a:sym typeface="Arial"/>
              </a:defRPr>
            </a:lvl7pPr>
            <a:lvl8pPr indent="88900" lvl="7" marL="3200400" marR="0" rtl="0" algn="l">
              <a:lnSpc>
                <a:spcPct val="100000"/>
              </a:lnSpc>
              <a:spcBef>
                <a:spcPts val="0"/>
              </a:spcBef>
              <a:spcAft>
                <a:spcPts val="0"/>
              </a:spcAft>
              <a:buClr>
                <a:srgbClr val="F0C1B0"/>
              </a:buClr>
              <a:buSzPct val="100000"/>
              <a:buFont typeface="Libre Baskerville"/>
              <a:buChar char="•"/>
              <a:defRPr b="0" i="0" sz="1400" u="none" cap="none" strike="noStrike">
                <a:solidFill>
                  <a:srgbClr val="000000"/>
                </a:solidFill>
                <a:latin typeface="Arial"/>
                <a:ea typeface="Arial"/>
                <a:cs typeface="Arial"/>
                <a:sym typeface="Arial"/>
              </a:defRPr>
            </a:lvl8pPr>
            <a:lvl9pPr indent="88900" lvl="8" marL="3657600" marR="0" rtl="0" algn="l">
              <a:lnSpc>
                <a:spcPct val="100000"/>
              </a:lnSpc>
              <a:spcBef>
                <a:spcPts val="0"/>
              </a:spcBef>
              <a:spcAft>
                <a:spcPts val="0"/>
              </a:spcAft>
              <a:buClr>
                <a:srgbClr val="DDB8B3"/>
              </a:buClr>
              <a:buSzPct val="100000"/>
              <a:buFont typeface="Libre Baskerville"/>
              <a:buChar char="•"/>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Shape 10"/>
          <p:cNvSpPr/>
          <p:nvPr/>
        </p:nvSpPr>
        <p:spPr>
          <a:xfrm>
            <a:off x="0" y="0"/>
            <a:ext cx="9144000" cy="6858000"/>
          </a:xfrm>
          <a:prstGeom prst="rect">
            <a:avLst/>
          </a:prstGeom>
          <a:solidFill>
            <a:srgbClr val="FFFFFF"/>
          </a:solid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11" name="Shape 11"/>
          <p:cNvSpPr/>
          <p:nvPr/>
        </p:nvSpPr>
        <p:spPr>
          <a:xfrm>
            <a:off x="64008" y="69753"/>
            <a:ext cx="9013370" cy="6693408"/>
          </a:xfrm>
          <a:prstGeom prst="roundRect">
            <a:avLst>
              <a:gd fmla="val 4929" name="adj"/>
            </a:avLst>
          </a:prstGeom>
          <a:solidFill>
            <a:schemeClr val="lt1"/>
          </a:solidFill>
          <a:ln cap="sq" cmpd="sng" w="9525">
            <a:solidFill>
              <a:schemeClr val="dk1"/>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12" name="Shape 12"/>
          <p:cNvSpPr txBox="1"/>
          <p:nvPr>
            <p:ph type="title"/>
          </p:nvPr>
        </p:nvSpPr>
        <p:spPr>
          <a:xfrm>
            <a:off x="914400" y="274637"/>
            <a:ext cx="7772400" cy="11430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dk2"/>
              </a:buClr>
              <a:buFont typeface="Source Sans Pro"/>
              <a:buNone/>
              <a:defRPr b="0" i="0" sz="1400" u="none" cap="none" strike="noStrike">
                <a:solidFill>
                  <a:srgbClr val="000000"/>
                </a:solidFill>
                <a:latin typeface="Arial"/>
                <a:ea typeface="Arial"/>
                <a:cs typeface="Arial"/>
                <a:sym typeface="Arial"/>
              </a:defRPr>
            </a:lvl1pPr>
            <a:lvl2pPr indent="0" lvl="1" marL="0" marR="0" rtl="0" algn="l">
              <a:spcBef>
                <a:spcPts val="0"/>
              </a:spcBef>
              <a:buNone/>
              <a:defRPr sz="1800"/>
            </a:lvl2pPr>
            <a:lvl3pPr indent="0" lvl="2" marL="0" marR="0" rtl="0" algn="l">
              <a:spcBef>
                <a:spcPts val="0"/>
              </a:spcBef>
              <a:buNone/>
              <a:defRPr sz="1800"/>
            </a:lvl3pPr>
            <a:lvl4pPr indent="0" lvl="3" marL="0" marR="0" rtl="0" algn="l">
              <a:spcBef>
                <a:spcPts val="0"/>
              </a:spcBef>
              <a:buNone/>
              <a:defRPr sz="1800"/>
            </a:lvl4pPr>
            <a:lvl5pPr indent="0" lvl="4" marL="0" marR="0" rtl="0" algn="l">
              <a:spcBef>
                <a:spcPts val="0"/>
              </a:spcBef>
              <a:buNone/>
              <a:defRPr sz="1800"/>
            </a:lvl5pPr>
            <a:lvl6pPr indent="0" lvl="5" marL="0" marR="0" rtl="0" algn="l">
              <a:spcBef>
                <a:spcPts val="0"/>
              </a:spcBef>
              <a:buNone/>
              <a:defRPr sz="1800"/>
            </a:lvl6pPr>
            <a:lvl7pPr indent="0" lvl="6" marL="0" marR="0" rtl="0" algn="l">
              <a:spcBef>
                <a:spcPts val="0"/>
              </a:spcBef>
              <a:buNone/>
              <a:defRPr sz="1800"/>
            </a:lvl7pPr>
            <a:lvl8pPr indent="0" lvl="7" marL="0" marR="0" rtl="0" algn="l">
              <a:spcBef>
                <a:spcPts val="0"/>
              </a:spcBef>
              <a:buNone/>
              <a:defRPr sz="1800"/>
            </a:lvl8pPr>
            <a:lvl9pPr indent="0" lvl="8" marL="0" marR="0" rtl="0" algn="l">
              <a:spcBef>
                <a:spcPts val="0"/>
              </a:spcBef>
              <a:buNone/>
              <a:defRPr sz="1800"/>
            </a:lvl9pPr>
          </a:lstStyle>
          <a:p/>
        </p:txBody>
      </p:sp>
      <p:sp>
        <p:nvSpPr>
          <p:cNvPr id="13" name="Shape 13"/>
          <p:cNvSpPr txBox="1"/>
          <p:nvPr>
            <p:ph idx="1" type="body"/>
          </p:nvPr>
        </p:nvSpPr>
        <p:spPr>
          <a:xfrm>
            <a:off x="914400" y="1447800"/>
            <a:ext cx="7772400" cy="4572000"/>
          </a:xfrm>
          <a:prstGeom prst="rect">
            <a:avLst/>
          </a:prstGeom>
          <a:noFill/>
          <a:ln>
            <a:noFill/>
          </a:ln>
        </p:spPr>
        <p:txBody>
          <a:bodyPr anchorCtr="0" anchor="t" bIns="91425" lIns="91425" rIns="91425" wrap="square" tIns="91425"/>
          <a:lstStyle>
            <a:lvl1pPr indent="-45720" lvl="0" marL="274320" marR="0" rtl="0" algn="l">
              <a:lnSpc>
                <a:spcPct val="100000"/>
              </a:lnSpc>
              <a:spcBef>
                <a:spcPts val="580"/>
              </a:spcBef>
              <a:spcAft>
                <a:spcPts val="0"/>
              </a:spcAft>
              <a:buClr>
                <a:schemeClr val="accent1"/>
              </a:buClr>
              <a:buSzPct val="100000"/>
              <a:buFont typeface="Noto Sans Symbols"/>
              <a:buChar char="●"/>
              <a:defRPr b="0" i="0" sz="1400" u="none" cap="none" strike="noStrike">
                <a:solidFill>
                  <a:srgbClr val="000000"/>
                </a:solidFill>
                <a:latin typeface="Arial"/>
                <a:ea typeface="Arial"/>
                <a:cs typeface="Arial"/>
                <a:sym typeface="Arial"/>
              </a:defRPr>
            </a:lvl1pPr>
            <a:lvl2pPr indent="-15240" lvl="1" marL="548640" marR="0" rtl="0" algn="l">
              <a:lnSpc>
                <a:spcPct val="100000"/>
              </a:lnSpc>
              <a:spcBef>
                <a:spcPts val="370"/>
              </a:spcBef>
              <a:spcAft>
                <a:spcPts val="0"/>
              </a:spcAft>
              <a:buClr>
                <a:schemeClr val="accent2"/>
              </a:buClr>
              <a:buSzPct val="100000"/>
              <a:buFont typeface="Noto Sans Symbols"/>
              <a:buChar char="●"/>
              <a:defRPr b="0" i="0" sz="1400" u="none" cap="none" strike="noStrike">
                <a:solidFill>
                  <a:srgbClr val="000000"/>
                </a:solidFill>
                <a:latin typeface="Arial"/>
                <a:ea typeface="Arial"/>
                <a:cs typeface="Arial"/>
                <a:sym typeface="Arial"/>
              </a:defRPr>
            </a:lvl2pPr>
            <a:lvl3pPr indent="-48260" lvl="2" marL="822960" marR="0" rtl="0" algn="l">
              <a:lnSpc>
                <a:spcPct val="100000"/>
              </a:lnSpc>
              <a:spcBef>
                <a:spcPts val="370"/>
              </a:spcBef>
              <a:spcAft>
                <a:spcPts val="0"/>
              </a:spcAft>
              <a:buClr>
                <a:srgbClr val="F0C1B0"/>
              </a:buClr>
              <a:buSzPct val="100000"/>
              <a:buFont typeface="Noto Sans Symbols"/>
              <a:buChar char="●"/>
              <a:defRPr b="0" i="0" sz="1400" u="none" cap="none" strike="noStrike">
                <a:solidFill>
                  <a:srgbClr val="000000"/>
                </a:solidFill>
                <a:latin typeface="Arial"/>
                <a:ea typeface="Arial"/>
                <a:cs typeface="Arial"/>
                <a:sym typeface="Arial"/>
              </a:defRPr>
            </a:lvl3pPr>
            <a:lvl4pPr indent="-43180" lvl="3" marL="1097280" marR="0" rtl="0" algn="l">
              <a:lnSpc>
                <a:spcPct val="100000"/>
              </a:lnSpc>
              <a:spcBef>
                <a:spcPts val="370"/>
              </a:spcBef>
              <a:spcAft>
                <a:spcPts val="0"/>
              </a:spcAft>
              <a:buClr>
                <a:schemeClr val="accent3"/>
              </a:buClr>
              <a:buSzPct val="100000"/>
              <a:buFont typeface="Noto Sans Symbols"/>
              <a:buChar char="●"/>
              <a:defRPr b="0" i="0" sz="1400" u="none" cap="none" strike="noStrike">
                <a:solidFill>
                  <a:srgbClr val="000000"/>
                </a:solidFill>
                <a:latin typeface="Arial"/>
                <a:ea typeface="Arial"/>
                <a:cs typeface="Arial"/>
                <a:sym typeface="Arial"/>
              </a:defRPr>
            </a:lvl4pPr>
            <a:lvl5pPr indent="-12700" lvl="4" marL="1371600" marR="0" rtl="0" algn="l">
              <a:lnSpc>
                <a:spcPct val="100000"/>
              </a:lnSpc>
              <a:spcBef>
                <a:spcPts val="370"/>
              </a:spcBef>
              <a:spcAft>
                <a:spcPts val="0"/>
              </a:spcAft>
              <a:buClr>
                <a:schemeClr val="accent3"/>
              </a:buClr>
              <a:buSzPct val="100000"/>
              <a:buFont typeface="Libre Baskerville"/>
              <a:buChar char="o"/>
              <a:defRPr b="0" i="0" sz="1400" u="none" cap="none" strike="noStrike">
                <a:solidFill>
                  <a:srgbClr val="000000"/>
                </a:solidFill>
                <a:latin typeface="Arial"/>
                <a:ea typeface="Arial"/>
                <a:cs typeface="Arial"/>
                <a:sym typeface="Arial"/>
              </a:defRPr>
            </a:lvl5pPr>
            <a:lvl6pPr indent="-33020" lvl="5" marL="1645920" marR="0" rtl="0" algn="l">
              <a:lnSpc>
                <a:spcPct val="100000"/>
              </a:lnSpc>
              <a:spcBef>
                <a:spcPts val="370"/>
              </a:spcBef>
              <a:spcAft>
                <a:spcPts val="0"/>
              </a:spcAft>
              <a:buClr>
                <a:schemeClr val="accent3"/>
              </a:buClr>
              <a:buSzPct val="100000"/>
              <a:buFont typeface="Libre Baskerville"/>
              <a:buChar char="•"/>
              <a:defRPr b="0" i="0" sz="1400" u="none" cap="none" strike="noStrike">
                <a:solidFill>
                  <a:srgbClr val="000000"/>
                </a:solidFill>
                <a:latin typeface="Arial"/>
                <a:ea typeface="Arial"/>
                <a:cs typeface="Arial"/>
                <a:sym typeface="Arial"/>
              </a:defRPr>
            </a:lvl6pPr>
            <a:lvl7pPr indent="-27939" lvl="6" marL="1920240" marR="0" rtl="0" algn="l">
              <a:lnSpc>
                <a:spcPct val="100000"/>
              </a:lnSpc>
              <a:spcBef>
                <a:spcPts val="370"/>
              </a:spcBef>
              <a:spcAft>
                <a:spcPts val="0"/>
              </a:spcAft>
              <a:buClr>
                <a:schemeClr val="accent2"/>
              </a:buClr>
              <a:buSzPct val="100000"/>
              <a:buFont typeface="Libre Baskerville"/>
              <a:buChar char="•"/>
              <a:defRPr b="0" i="0" sz="1400" u="none" cap="none" strike="noStrike">
                <a:solidFill>
                  <a:srgbClr val="000000"/>
                </a:solidFill>
                <a:latin typeface="Arial"/>
                <a:ea typeface="Arial"/>
                <a:cs typeface="Arial"/>
                <a:sym typeface="Arial"/>
              </a:defRPr>
            </a:lvl7pPr>
            <a:lvl8pPr indent="-35560" lvl="7" marL="2194560" marR="0" rtl="0" algn="l">
              <a:lnSpc>
                <a:spcPct val="100000"/>
              </a:lnSpc>
              <a:spcBef>
                <a:spcPts val="370"/>
              </a:spcBef>
              <a:spcAft>
                <a:spcPts val="0"/>
              </a:spcAft>
              <a:buClr>
                <a:srgbClr val="F0C1B0"/>
              </a:buClr>
              <a:buSzPct val="100000"/>
              <a:buFont typeface="Libre Baskerville"/>
              <a:buChar char="•"/>
              <a:defRPr b="0" i="0" sz="1400" u="none" cap="none" strike="noStrike">
                <a:solidFill>
                  <a:srgbClr val="000000"/>
                </a:solidFill>
                <a:latin typeface="Arial"/>
                <a:ea typeface="Arial"/>
                <a:cs typeface="Arial"/>
                <a:sym typeface="Arial"/>
              </a:defRPr>
            </a:lvl8pPr>
            <a:lvl9pPr indent="-30479" lvl="8" marL="2468880" marR="0" rtl="0" algn="l">
              <a:lnSpc>
                <a:spcPct val="100000"/>
              </a:lnSpc>
              <a:spcBef>
                <a:spcPts val="370"/>
              </a:spcBef>
              <a:spcAft>
                <a:spcPts val="0"/>
              </a:spcAft>
              <a:buClr>
                <a:srgbClr val="DDB8B3"/>
              </a:buClr>
              <a:buSzPct val="100000"/>
              <a:buFont typeface="Libre Baskerville"/>
              <a:buChar char="•"/>
              <a:defRPr b="0" i="0" sz="1400" u="none" cap="none" strike="noStrike">
                <a:solidFill>
                  <a:srgbClr val="000000"/>
                </a:solidFill>
                <a:latin typeface="Arial"/>
                <a:ea typeface="Arial"/>
                <a:cs typeface="Arial"/>
                <a:sym typeface="Arial"/>
              </a:defRPr>
            </a:lvl9pPr>
          </a:lstStyle>
          <a:p/>
        </p:txBody>
      </p:sp>
      <p:sp>
        <p:nvSpPr>
          <p:cNvPr id="14" name="Shape 14"/>
          <p:cNvSpPr txBox="1"/>
          <p:nvPr>
            <p:ph idx="10" type="dt"/>
          </p:nvPr>
        </p:nvSpPr>
        <p:spPr>
          <a:xfrm>
            <a:off x="6172200" y="6191250"/>
            <a:ext cx="2476500" cy="476249"/>
          </a:xfrm>
          <a:prstGeom prst="rect">
            <a:avLst/>
          </a:prstGeom>
          <a:noFill/>
          <a:ln>
            <a:noFill/>
          </a:ln>
        </p:spPr>
        <p:txBody>
          <a:bodyPr anchorCtr="0" anchor="ctr" bIns="91425" lIns="91425" rIns="91425" wrap="square" tIns="91425"/>
          <a:lstStyle>
            <a:lvl1pPr indent="0" lvl="0" marL="0" marR="0" rtl="0" algn="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5" name="Shape 15"/>
          <p:cNvSpPr txBox="1"/>
          <p:nvPr>
            <p:ph idx="11" type="ftr"/>
          </p:nvPr>
        </p:nvSpPr>
        <p:spPr>
          <a:xfrm>
            <a:off x="914400" y="6172200"/>
            <a:ext cx="3962399" cy="4572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6" name="Shape 16"/>
          <p:cNvSpPr/>
          <p:nvPr>
            <p:ph idx="12" type="sldNum"/>
          </p:nvPr>
        </p:nvSpPr>
        <p:spPr>
          <a:xfrm>
            <a:off x="146304" y="6210300"/>
            <a:ext cx="457200" cy="457200"/>
          </a:xfrm>
          <a:prstGeom prst="ellipse">
            <a:avLst/>
          </a:prstGeom>
          <a:solidFill>
            <a:schemeClr val="accent1"/>
          </a:solidFill>
          <a:ln>
            <a:noFill/>
          </a:ln>
        </p:spPr>
        <p:txBody>
          <a:bodyPr anchorCtr="1" anchor="ctr" bIns="0" lIns="0" rIns="0" wrap="square" tIns="0">
            <a:noAutofit/>
          </a:bodyPr>
          <a:lstStyle/>
          <a:p>
            <a:pPr indent="0" lvl="0" marL="0" marR="0" rtl="0" algn="ctr">
              <a:lnSpc>
                <a:spcPct val="100000"/>
              </a:lnSpc>
              <a:spcBef>
                <a:spcPts val="0"/>
              </a:spcBef>
              <a:spcAft>
                <a:spcPts val="0"/>
              </a:spcAft>
              <a:buClr>
                <a:srgbClr val="FFFFFF"/>
              </a:buClr>
              <a:buSzPct val="25000"/>
              <a:buFont typeface="Source Sans Pro"/>
              <a:buNone/>
            </a:pPr>
            <a:fld id="{00000000-1234-1234-1234-123412341234}" type="slidenum">
              <a:rPr b="0" i="0" lang="en-US" sz="1400" u="none" cap="none" strike="noStrike">
                <a:solidFill>
                  <a:srgbClr val="FFFFFF"/>
                </a:solidFill>
                <a:latin typeface="Source Sans Pro"/>
                <a:ea typeface="Source Sans Pro"/>
                <a:cs typeface="Source Sans Pro"/>
                <a:sym typeface="Source Sans Pr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4.png"/><Relationship Id="rId4" Type="http://schemas.openxmlformats.org/officeDocument/2006/relationships/image" Target="../media/image17.png"/><Relationship Id="rId5"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9.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mailto:hello@classdojo.com" TargetMode="Externa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mailto:kelly_fleck@hcpss.org" TargetMode="External"/><Relationship Id="rId4" Type="http://schemas.openxmlformats.org/officeDocument/2006/relationships/hyperlink" Target="mailto:lindsay_menton@hcpss.org" TargetMode="External"/><Relationship Id="rId5" Type="http://schemas.openxmlformats.org/officeDocument/2006/relationships/hyperlink" Target="mailto:kristin_arnold@hcpss.org" TargetMode="External"/><Relationship Id="rId6" Type="http://schemas.openxmlformats.org/officeDocument/2006/relationships/hyperlink" Target="mailto:jordan_green@hcpss.or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mailto:art_wong@hcpss.org" TargetMode="External"/><Relationship Id="rId4" Type="http://schemas.openxmlformats.org/officeDocument/2006/relationships/hyperlink" Target="mailto:maryellen_davis@hcpss.org" TargetMode="External"/><Relationship Id="rId10" Type="http://schemas.openxmlformats.org/officeDocument/2006/relationships/hyperlink" Target="mailto:keri_golibart@hcpss.org" TargetMode="External"/><Relationship Id="rId9" Type="http://schemas.openxmlformats.org/officeDocument/2006/relationships/hyperlink" Target="mailto:jennifer_lebro@hcpss.org" TargetMode="External"/><Relationship Id="rId5" Type="http://schemas.openxmlformats.org/officeDocument/2006/relationships/hyperlink" Target="mailto:katherine_emond@hcpss.org" TargetMode="External"/><Relationship Id="rId6" Type="http://schemas.openxmlformats.org/officeDocument/2006/relationships/hyperlink" Target="mailto:lisa_anderson@hcpss.org" TargetMode="External"/><Relationship Id="rId7" Type="http://schemas.openxmlformats.org/officeDocument/2006/relationships/hyperlink" Target="mailto:karen_simcock@hcpss.org" TargetMode="External"/><Relationship Id="rId8" Type="http://schemas.openxmlformats.org/officeDocument/2006/relationships/hyperlink" Target="mailto:kaliegh_thomas@hcpss.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12.png"/><Relationship Id="rId5" Type="http://schemas.openxmlformats.org/officeDocument/2006/relationships/image" Target="../media/image8.png"/><Relationship Id="rId6" Type="http://schemas.openxmlformats.org/officeDocument/2006/relationships/image" Target="../media/image3.png"/><Relationship Id="rId7" Type="http://schemas.openxmlformats.org/officeDocument/2006/relationships/image" Target="../media/image2.png"/><Relationship Id="rId8"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jpg"/><Relationship Id="rId4" Type="http://schemas.openxmlformats.org/officeDocument/2006/relationships/image" Target="../media/image23.jpg"/><Relationship Id="rId5"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Shape 105"/>
          <p:cNvSpPr txBox="1"/>
          <p:nvPr>
            <p:ph idx="1" type="subTitle"/>
          </p:nvPr>
        </p:nvSpPr>
        <p:spPr>
          <a:xfrm>
            <a:off x="1295400" y="3200400"/>
            <a:ext cx="6858000" cy="36576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accent1"/>
              </a:buClr>
              <a:buSzPct val="25000"/>
              <a:buFont typeface="Arial"/>
              <a:buNone/>
            </a:pPr>
            <a:r>
              <a:t/>
            </a:r>
            <a:endParaRPr/>
          </a:p>
          <a:p>
            <a:pPr indent="0" lvl="0" marL="0" marR="0" rtl="0" algn="ctr">
              <a:lnSpc>
                <a:spcPct val="100000"/>
              </a:lnSpc>
              <a:spcBef>
                <a:spcPts val="0"/>
              </a:spcBef>
              <a:spcAft>
                <a:spcPts val="0"/>
              </a:spcAft>
              <a:buClr>
                <a:schemeClr val="accent1"/>
              </a:buClr>
              <a:buSzPct val="25000"/>
              <a:buFont typeface="Arial"/>
              <a:buNone/>
            </a:pPr>
            <a:r>
              <a:rPr b="0" i="0" lang="en-US" sz="4000" u="none" cap="none" strike="noStrike">
                <a:solidFill>
                  <a:schemeClr val="dk2"/>
                </a:solidFill>
                <a:latin typeface="Libre Baskerville"/>
                <a:ea typeface="Libre Baskerville"/>
                <a:cs typeface="Libre Baskerville"/>
                <a:sym typeface="Libre Baskerville"/>
              </a:rPr>
              <a:t>Mrs. Fleck (ITL)</a:t>
            </a:r>
          </a:p>
          <a:p>
            <a:pPr indent="0" lvl="0" marL="0" marR="0" rtl="0" algn="ctr">
              <a:lnSpc>
                <a:spcPct val="100000"/>
              </a:lnSpc>
              <a:spcBef>
                <a:spcPts val="0"/>
              </a:spcBef>
              <a:spcAft>
                <a:spcPts val="0"/>
              </a:spcAft>
              <a:buClr>
                <a:schemeClr val="accent1"/>
              </a:buClr>
              <a:buSzPct val="25000"/>
              <a:buFont typeface="Arial"/>
              <a:buNone/>
            </a:pPr>
            <a:r>
              <a:rPr b="0" i="0" lang="en-US" sz="4000" u="none" cap="none" strike="noStrike">
                <a:solidFill>
                  <a:schemeClr val="dk2"/>
                </a:solidFill>
                <a:latin typeface="Libre Baskerville"/>
                <a:ea typeface="Libre Baskerville"/>
                <a:cs typeface="Libre Baskerville"/>
                <a:sym typeface="Libre Baskerville"/>
              </a:rPr>
              <a:t>Ms. Menton</a:t>
            </a:r>
          </a:p>
          <a:p>
            <a:pPr indent="0" lvl="0" marL="0" marR="0" rtl="0" algn="ctr">
              <a:lnSpc>
                <a:spcPct val="100000"/>
              </a:lnSpc>
              <a:spcBef>
                <a:spcPts val="0"/>
              </a:spcBef>
              <a:spcAft>
                <a:spcPts val="0"/>
              </a:spcAft>
              <a:buClr>
                <a:schemeClr val="accent1"/>
              </a:buClr>
              <a:buSzPct val="25000"/>
              <a:buFont typeface="Arial"/>
              <a:buNone/>
            </a:pPr>
            <a:r>
              <a:rPr b="0" i="0" lang="en-US" sz="4000" u="none" cap="none" strike="noStrike">
                <a:solidFill>
                  <a:schemeClr val="dk2"/>
                </a:solidFill>
                <a:latin typeface="Libre Baskerville"/>
                <a:ea typeface="Libre Baskerville"/>
                <a:cs typeface="Libre Baskerville"/>
                <a:sym typeface="Libre Baskerville"/>
              </a:rPr>
              <a:t>Ms. Arnold</a:t>
            </a:r>
          </a:p>
          <a:p>
            <a:pPr indent="0" lvl="0" marL="0" marR="0" rtl="0" algn="ctr">
              <a:lnSpc>
                <a:spcPct val="100000"/>
              </a:lnSpc>
              <a:spcBef>
                <a:spcPts val="0"/>
              </a:spcBef>
              <a:spcAft>
                <a:spcPts val="0"/>
              </a:spcAft>
              <a:buClr>
                <a:schemeClr val="accent1"/>
              </a:buClr>
              <a:buSzPct val="25000"/>
              <a:buFont typeface="Arial"/>
              <a:buNone/>
            </a:pPr>
            <a:r>
              <a:rPr b="0" i="0" lang="en-US" sz="4000" u="none" cap="none" strike="noStrike">
                <a:solidFill>
                  <a:schemeClr val="dk2"/>
                </a:solidFill>
                <a:latin typeface="Libre Baskerville"/>
                <a:ea typeface="Libre Baskerville"/>
                <a:cs typeface="Libre Baskerville"/>
                <a:sym typeface="Libre Baskerville"/>
              </a:rPr>
              <a:t>Ms. Green</a:t>
            </a:r>
          </a:p>
          <a:p>
            <a:pPr indent="0" lvl="0" marL="0" marR="0" rtl="0" algn="ctr">
              <a:lnSpc>
                <a:spcPct val="100000"/>
              </a:lnSpc>
              <a:spcBef>
                <a:spcPts val="0"/>
              </a:spcBef>
              <a:spcAft>
                <a:spcPts val="0"/>
              </a:spcAft>
              <a:buClr>
                <a:schemeClr val="accent1"/>
              </a:buClr>
              <a:buSzPct val="25000"/>
              <a:buFont typeface="Arial"/>
              <a:buNone/>
            </a:pPr>
            <a:r>
              <a:rPr lang="en-US" sz="4000">
                <a:solidFill>
                  <a:schemeClr val="dk2"/>
                </a:solidFill>
                <a:latin typeface="Libre Baskerville"/>
                <a:ea typeface="Libre Baskerville"/>
                <a:cs typeface="Libre Baskerville"/>
                <a:sym typeface="Libre Baskerville"/>
              </a:rPr>
              <a:t>Ms. Royster</a:t>
            </a:r>
          </a:p>
        </p:txBody>
      </p:sp>
      <p:sp>
        <p:nvSpPr>
          <p:cNvPr id="106" name="Shape 106"/>
          <p:cNvSpPr txBox="1"/>
          <p:nvPr>
            <p:ph type="ctrTitle"/>
          </p:nvPr>
        </p:nvSpPr>
        <p:spPr>
          <a:xfrm>
            <a:off x="533400" y="1524000"/>
            <a:ext cx="8229600" cy="1480471"/>
          </a:xfrm>
          <a:prstGeom prst="rect">
            <a:avLst/>
          </a:prstGeom>
          <a:noFill/>
          <a:ln>
            <a:noFill/>
          </a:ln>
        </p:spPr>
        <p:txBody>
          <a:bodyPr anchorCtr="0" anchor="ctr" bIns="91425" lIns="91425" rIns="91425" wrap="square" tIns="45700">
            <a:noAutofit/>
          </a:bodyPr>
          <a:lstStyle/>
          <a:p>
            <a:pPr indent="0" lvl="0" marL="0" marR="0" rtl="0" algn="ctr">
              <a:lnSpc>
                <a:spcPct val="100000"/>
              </a:lnSpc>
              <a:spcBef>
                <a:spcPts val="0"/>
              </a:spcBef>
              <a:spcAft>
                <a:spcPts val="0"/>
              </a:spcAft>
              <a:buClr>
                <a:srgbClr val="0E0D0D"/>
              </a:buClr>
              <a:buSzPct val="25000"/>
              <a:buFont typeface="Source Sans Pro"/>
              <a:buNone/>
            </a:pPr>
            <a:r>
              <a:rPr b="0" i="0" lang="en-US" sz="6600" u="none" cap="none" strike="noStrike">
                <a:solidFill>
                  <a:srgbClr val="0E0D0D"/>
                </a:solidFill>
                <a:latin typeface="Source Sans Pro"/>
                <a:ea typeface="Source Sans Pro"/>
                <a:cs typeface="Source Sans Pro"/>
                <a:sym typeface="Source Sans Pro"/>
              </a:rPr>
              <a:t>Welcome!</a:t>
            </a:r>
          </a:p>
          <a:p>
            <a:pPr indent="0" lvl="0" marL="0" marR="0" rtl="0" algn="ctr">
              <a:lnSpc>
                <a:spcPct val="100000"/>
              </a:lnSpc>
              <a:spcBef>
                <a:spcPts val="0"/>
              </a:spcBef>
              <a:spcAft>
                <a:spcPts val="0"/>
              </a:spcAft>
              <a:buClr>
                <a:srgbClr val="0E0D0D"/>
              </a:buClr>
              <a:buSzPct val="25000"/>
              <a:buFont typeface="Source Sans Pro"/>
              <a:buNone/>
            </a:pPr>
            <a:r>
              <a:rPr lang="en-US" sz="4300">
                <a:solidFill>
                  <a:srgbClr val="0E0D0D"/>
                </a:solidFill>
                <a:latin typeface="Source Sans Pro"/>
                <a:ea typeface="Source Sans Pro"/>
                <a:cs typeface="Source Sans Pro"/>
                <a:sym typeface="Source Sans Pro"/>
              </a:rPr>
              <a:t>to the 4th grade team</a:t>
            </a:r>
            <a:br>
              <a:rPr b="0" i="0" lang="en-US" sz="4300" u="none" cap="none" strike="noStrike">
                <a:solidFill>
                  <a:srgbClr val="0E0D0D"/>
                </a:solidFill>
                <a:latin typeface="Source Sans Pro"/>
                <a:ea typeface="Source Sans Pro"/>
                <a:cs typeface="Source Sans Pro"/>
                <a:sym typeface="Source Sans Pro"/>
              </a:rPr>
            </a:br>
          </a:p>
        </p:txBody>
      </p:sp>
      <p:sp>
        <p:nvSpPr>
          <p:cNvPr id="107" name="Shape 107"/>
          <p:cNvSpPr txBox="1"/>
          <p:nvPr/>
        </p:nvSpPr>
        <p:spPr>
          <a:xfrm>
            <a:off x="4814876" y="2635140"/>
            <a:ext cx="184666" cy="36933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Libre Baskerville"/>
              <a:ea typeface="Libre Baskerville"/>
              <a:cs typeface="Libre Baskerville"/>
              <a:sym typeface="Libre Baskervill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Shape 183"/>
          <p:cNvSpPr txBox="1"/>
          <p:nvPr>
            <p:ph type="title"/>
          </p:nvPr>
        </p:nvSpPr>
        <p:spPr>
          <a:xfrm>
            <a:off x="914400" y="274637"/>
            <a:ext cx="7772400" cy="1143000"/>
          </a:xfrm>
          <a:prstGeom prst="rect">
            <a:avLst/>
          </a:prstGeom>
          <a:noFill/>
          <a:ln>
            <a:noFill/>
          </a:ln>
        </p:spPr>
        <p:txBody>
          <a:bodyPr anchorCtr="0" anchor="b" bIns="91425" lIns="91425" rIns="91425" wrap="square" tIns="45700">
            <a:noAutofit/>
          </a:bodyPr>
          <a:lstStyle/>
          <a:p>
            <a:pPr indent="0" lvl="0" marL="0" marR="0" rtl="0" algn="l">
              <a:lnSpc>
                <a:spcPct val="100000"/>
              </a:lnSpc>
              <a:spcBef>
                <a:spcPts val="0"/>
              </a:spcBef>
              <a:spcAft>
                <a:spcPts val="0"/>
              </a:spcAft>
              <a:buClr>
                <a:schemeClr val="dk2"/>
              </a:buClr>
              <a:buSzPct val="25000"/>
              <a:buFont typeface="Source Sans Pro"/>
              <a:buNone/>
            </a:pPr>
            <a:r>
              <a:rPr b="0" i="0" lang="en-US" sz="3600" u="none" cap="none" strike="noStrike">
                <a:solidFill>
                  <a:schemeClr val="dk2"/>
                </a:solidFill>
                <a:latin typeface="Source Sans Pro"/>
                <a:ea typeface="Source Sans Pro"/>
                <a:cs typeface="Source Sans Pro"/>
                <a:sym typeface="Source Sans Pro"/>
              </a:rPr>
              <a:t>How can parents support PBIS at home?</a:t>
            </a:r>
          </a:p>
        </p:txBody>
      </p:sp>
      <p:sp>
        <p:nvSpPr>
          <p:cNvPr id="184" name="Shape 184"/>
          <p:cNvSpPr txBox="1"/>
          <p:nvPr>
            <p:ph idx="1" type="body"/>
          </p:nvPr>
        </p:nvSpPr>
        <p:spPr>
          <a:xfrm>
            <a:off x="914400" y="1447800"/>
            <a:ext cx="7772400" cy="4572000"/>
          </a:xfrm>
          <a:prstGeom prst="rect">
            <a:avLst/>
          </a:prstGeom>
          <a:noFill/>
          <a:ln>
            <a:noFill/>
          </a:ln>
        </p:spPr>
        <p:txBody>
          <a:bodyPr anchorCtr="0" anchor="t" bIns="45700" lIns="91425" rIns="91425" wrap="square" tIns="45700">
            <a:noAutofit/>
          </a:bodyPr>
          <a:lstStyle/>
          <a:p>
            <a:pPr indent="-273050" lvl="0" marL="273050" marR="0" rtl="0" algn="l">
              <a:lnSpc>
                <a:spcPct val="100000"/>
              </a:lnSpc>
              <a:spcBef>
                <a:spcPts val="0"/>
              </a:spcBef>
              <a:spcAft>
                <a:spcPts val="0"/>
              </a:spcAft>
              <a:buClr>
                <a:schemeClr val="accent1"/>
              </a:buClr>
              <a:buSzPct val="85000"/>
              <a:buFont typeface="Noto Sans Symbols"/>
              <a:buChar char="●"/>
            </a:pPr>
            <a:r>
              <a:rPr b="0" i="0" lang="en-US" sz="2400" u="none" cap="none" strike="noStrike">
                <a:solidFill>
                  <a:schemeClr val="dk1"/>
                </a:solidFill>
                <a:latin typeface="Libre Baskerville"/>
                <a:ea typeface="Libre Baskerville"/>
                <a:cs typeface="Libre Baskerville"/>
                <a:sym typeface="Libre Baskerville"/>
              </a:rPr>
              <a:t>Talk with your child about what it means to respect self, others and property at home.</a:t>
            </a:r>
          </a:p>
          <a:p>
            <a:pPr indent="0" lvl="0" marL="0" marR="0" rtl="0" algn="l">
              <a:lnSpc>
                <a:spcPct val="100000"/>
              </a:lnSpc>
              <a:spcBef>
                <a:spcPts val="0"/>
              </a:spcBef>
              <a:spcAft>
                <a:spcPts val="0"/>
              </a:spcAft>
              <a:buClr>
                <a:schemeClr val="accent1"/>
              </a:buClr>
              <a:buSzPct val="25000"/>
              <a:buFont typeface="Noto Sans Symbols"/>
              <a:buNone/>
            </a:pPr>
            <a:r>
              <a:t/>
            </a:r>
            <a:endParaRPr b="0" i="0" sz="2400" u="none" cap="none" strike="noStrike">
              <a:solidFill>
                <a:schemeClr val="dk1"/>
              </a:solidFill>
              <a:latin typeface="Libre Baskerville"/>
              <a:ea typeface="Libre Baskerville"/>
              <a:cs typeface="Libre Baskerville"/>
              <a:sym typeface="Libre Baskerville"/>
            </a:endParaRPr>
          </a:p>
          <a:p>
            <a:pPr indent="-273050" lvl="0" marL="273050" marR="0" rtl="0" algn="l">
              <a:lnSpc>
                <a:spcPct val="100000"/>
              </a:lnSpc>
              <a:spcBef>
                <a:spcPts val="500"/>
              </a:spcBef>
              <a:spcAft>
                <a:spcPts val="0"/>
              </a:spcAft>
              <a:buClr>
                <a:schemeClr val="accent1"/>
              </a:buClr>
              <a:buSzPct val="85000"/>
              <a:buFont typeface="Noto Sans Symbols"/>
              <a:buChar char="●"/>
            </a:pPr>
            <a:r>
              <a:rPr b="0" i="0" lang="en-US" sz="2400" u="none" cap="none" strike="noStrike">
                <a:solidFill>
                  <a:schemeClr val="dk1"/>
                </a:solidFill>
                <a:latin typeface="Libre Baskerville"/>
                <a:ea typeface="Libre Baskerville"/>
                <a:cs typeface="Libre Baskerville"/>
                <a:sym typeface="Libre Baskerville"/>
              </a:rPr>
              <a:t>Focus on the positive things that your child does at home and talk about why these behaviors are important to you.</a:t>
            </a:r>
          </a:p>
          <a:p>
            <a:pPr indent="0" lvl="0" marL="0" marR="0" rtl="0" algn="l">
              <a:lnSpc>
                <a:spcPct val="100000"/>
              </a:lnSpc>
              <a:spcBef>
                <a:spcPts val="500"/>
              </a:spcBef>
              <a:spcAft>
                <a:spcPts val="0"/>
              </a:spcAft>
              <a:buClr>
                <a:schemeClr val="accent1"/>
              </a:buClr>
              <a:buSzPct val="25000"/>
              <a:buFont typeface="Noto Sans Symbols"/>
              <a:buNone/>
            </a:pPr>
            <a:r>
              <a:t/>
            </a:r>
            <a:endParaRPr b="0" i="0" sz="2400" u="none" cap="none" strike="noStrike">
              <a:solidFill>
                <a:schemeClr val="dk1"/>
              </a:solidFill>
              <a:latin typeface="Libre Baskerville"/>
              <a:ea typeface="Libre Baskerville"/>
              <a:cs typeface="Libre Baskerville"/>
              <a:sym typeface="Libre Baskerville"/>
            </a:endParaRPr>
          </a:p>
          <a:p>
            <a:pPr indent="-273050" lvl="0" marL="273050" marR="0" rtl="0" algn="l">
              <a:lnSpc>
                <a:spcPct val="100000"/>
              </a:lnSpc>
              <a:spcBef>
                <a:spcPts val="500"/>
              </a:spcBef>
              <a:spcAft>
                <a:spcPts val="0"/>
              </a:spcAft>
              <a:buClr>
                <a:schemeClr val="accent1"/>
              </a:buClr>
              <a:buSzPct val="85000"/>
              <a:buFont typeface="Noto Sans Symbols"/>
              <a:buChar char="●"/>
            </a:pPr>
            <a:r>
              <a:rPr b="0" i="0" lang="en-US" sz="2400" u="none" cap="none" strike="noStrike">
                <a:solidFill>
                  <a:schemeClr val="dk1"/>
                </a:solidFill>
                <a:latin typeface="Libre Baskerville"/>
                <a:ea typeface="Libre Baskerville"/>
                <a:cs typeface="Libre Baskerville"/>
                <a:sym typeface="Libre Baskerville"/>
              </a:rPr>
              <a:t>Assist teachers in the classroom with management of the PBIS program if needed.</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Shape 189"/>
          <p:cNvSpPr txBox="1"/>
          <p:nvPr/>
        </p:nvSpPr>
        <p:spPr>
          <a:xfrm>
            <a:off x="439737" y="479425"/>
            <a:ext cx="8331200" cy="1077913"/>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595959"/>
              </a:buClr>
              <a:buSzPct val="25000"/>
              <a:buFont typeface="Helvetica Neue"/>
              <a:buNone/>
            </a:pPr>
            <a:r>
              <a:rPr b="1" i="0" lang="en-US" sz="3200" u="none" cap="none" strike="noStrike">
                <a:solidFill>
                  <a:srgbClr val="595959"/>
                </a:solidFill>
                <a:latin typeface="Helvetica Neue"/>
                <a:ea typeface="Helvetica Neue"/>
                <a:cs typeface="Helvetica Neue"/>
                <a:sym typeface="Helvetica Neue"/>
              </a:rPr>
              <a:t>This year, we’re using ClassDojo to build our classroom community</a:t>
            </a:r>
          </a:p>
        </p:txBody>
      </p:sp>
      <p:sp>
        <p:nvSpPr>
          <p:cNvPr id="190" name="Shape 190"/>
          <p:cNvSpPr txBox="1"/>
          <p:nvPr/>
        </p:nvSpPr>
        <p:spPr>
          <a:xfrm>
            <a:off x="722312" y="5192712"/>
            <a:ext cx="3838575" cy="1016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595959"/>
              </a:buClr>
              <a:buSzPct val="25000"/>
              <a:buFont typeface="Helvetica Neue"/>
              <a:buNone/>
            </a:pPr>
            <a:r>
              <a:rPr b="0" i="0" lang="en-US" sz="2000" u="none" cap="none" strike="noStrike">
                <a:solidFill>
                  <a:srgbClr val="595959"/>
                </a:solidFill>
                <a:latin typeface="Helvetica Neue"/>
                <a:ea typeface="Helvetica Neue"/>
                <a:cs typeface="Helvetica Neue"/>
                <a:sym typeface="Helvetica Neue"/>
              </a:rPr>
              <a:t>We’ll build a </a:t>
            </a:r>
            <a:r>
              <a:rPr b="1" i="0" lang="en-US" sz="2000" u="none" cap="none" strike="noStrike">
                <a:solidFill>
                  <a:srgbClr val="595959"/>
                </a:solidFill>
                <a:latin typeface="Helvetica Neue"/>
                <a:ea typeface="Helvetica Neue"/>
                <a:cs typeface="Helvetica Neue"/>
                <a:sym typeface="Helvetica Neue"/>
              </a:rPr>
              <a:t>positive culture </a:t>
            </a:r>
            <a:r>
              <a:rPr b="0" i="0" lang="en-US" sz="2000" u="none" cap="none" strike="noStrike">
                <a:solidFill>
                  <a:srgbClr val="595959"/>
                </a:solidFill>
                <a:latin typeface="Helvetica Neue"/>
                <a:ea typeface="Helvetica Neue"/>
                <a:cs typeface="Helvetica Neue"/>
                <a:sym typeface="Helvetica Neue"/>
              </a:rPr>
              <a:t>where students are engaged, encouraged, and love learning!</a:t>
            </a:r>
          </a:p>
        </p:txBody>
      </p:sp>
      <p:sp>
        <p:nvSpPr>
          <p:cNvPr id="191" name="Shape 191"/>
          <p:cNvSpPr txBox="1"/>
          <p:nvPr/>
        </p:nvSpPr>
        <p:spPr>
          <a:xfrm>
            <a:off x="4859337" y="5192712"/>
            <a:ext cx="4016374" cy="1016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595959"/>
              </a:buClr>
              <a:buSzPct val="25000"/>
              <a:buFont typeface="Helvetica Neue"/>
              <a:buNone/>
            </a:pPr>
            <a:r>
              <a:rPr b="1" i="0" lang="en-US" sz="2000" u="none" cap="none" strike="noStrike">
                <a:solidFill>
                  <a:srgbClr val="595959"/>
                </a:solidFill>
                <a:latin typeface="Helvetica Neue"/>
                <a:ea typeface="Helvetica Neue"/>
                <a:cs typeface="Helvetica Neue"/>
                <a:sym typeface="Helvetica Neue"/>
              </a:rPr>
              <a:t>All parents </a:t>
            </a:r>
            <a:r>
              <a:rPr b="0" i="0" lang="en-US" sz="2000" u="none" cap="none" strike="noStrike">
                <a:solidFill>
                  <a:srgbClr val="595959"/>
                </a:solidFill>
                <a:latin typeface="Helvetica Neue"/>
                <a:ea typeface="Helvetica Neue"/>
                <a:cs typeface="Helvetica Neue"/>
                <a:sym typeface="Helvetica Neue"/>
              </a:rPr>
              <a:t>are part of our classroom community, seeing what we’re learning every day.</a:t>
            </a:r>
          </a:p>
        </p:txBody>
      </p:sp>
      <p:pic>
        <p:nvPicPr>
          <p:cNvPr id="192" name="Shape 192"/>
          <p:cNvPicPr preferRelativeResize="0"/>
          <p:nvPr/>
        </p:nvPicPr>
        <p:blipFill rotWithShape="1">
          <a:blip r:embed="rId3">
            <a:alphaModFix/>
          </a:blip>
          <a:srcRect b="0" l="0" r="0" t="0"/>
          <a:stretch/>
        </p:blipFill>
        <p:spPr>
          <a:xfrm>
            <a:off x="2403475" y="1925638"/>
            <a:ext cx="4198938" cy="2898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Shape 197"/>
          <p:cNvSpPr txBox="1"/>
          <p:nvPr/>
        </p:nvSpPr>
        <p:spPr>
          <a:xfrm>
            <a:off x="33338" y="519112"/>
            <a:ext cx="9144000" cy="646112"/>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595959"/>
              </a:buClr>
              <a:buSzPct val="25000"/>
              <a:buFont typeface="Helvetica Neue"/>
              <a:buNone/>
            </a:pPr>
            <a:r>
              <a:rPr b="1" i="0" lang="en-US" sz="3600" u="none" cap="none" strike="noStrike">
                <a:solidFill>
                  <a:srgbClr val="595959"/>
                </a:solidFill>
                <a:latin typeface="Helvetica Neue"/>
                <a:ea typeface="Helvetica Neue"/>
                <a:cs typeface="Helvetica Neue"/>
                <a:sym typeface="Helvetica Neue"/>
              </a:rPr>
              <a:t>How we’ll use ClassDojo</a:t>
            </a:r>
          </a:p>
        </p:txBody>
      </p:sp>
      <p:sp>
        <p:nvSpPr>
          <p:cNvPr id="198" name="Shape 198"/>
          <p:cNvSpPr txBox="1"/>
          <p:nvPr/>
        </p:nvSpPr>
        <p:spPr>
          <a:xfrm>
            <a:off x="4518025" y="1771650"/>
            <a:ext cx="4181475" cy="2138363"/>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595959"/>
              </a:buClr>
              <a:buSzPct val="25000"/>
              <a:buFont typeface="Helvetica Neue"/>
              <a:buNone/>
            </a:pPr>
            <a:r>
              <a:rPr b="1" i="0" lang="en-US" sz="1900" u="none" cap="none" strike="noStrike">
                <a:solidFill>
                  <a:srgbClr val="595959"/>
                </a:solidFill>
                <a:latin typeface="Helvetica Neue"/>
                <a:ea typeface="Helvetica Neue"/>
                <a:cs typeface="Helvetica Neue"/>
                <a:sym typeface="Helvetica Neue"/>
              </a:rPr>
              <a:t>As a teacher</a:t>
            </a:r>
            <a:r>
              <a:rPr b="0" i="0" lang="en-US" sz="1900" u="none" cap="none" strike="noStrike">
                <a:solidFill>
                  <a:srgbClr val="595959"/>
                </a:solidFill>
                <a:latin typeface="Helvetica Neue"/>
                <a:ea typeface="Helvetica Neue"/>
                <a:cs typeface="Helvetica Neue"/>
                <a:sym typeface="Helvetica Neue"/>
              </a:rPr>
              <a:t>, I will:</a:t>
            </a:r>
          </a:p>
          <a:p>
            <a:pPr indent="-342900" lvl="0" marL="342900" marR="0" rtl="0" algn="l">
              <a:lnSpc>
                <a:spcPct val="100000"/>
              </a:lnSpc>
              <a:spcBef>
                <a:spcPts val="0"/>
              </a:spcBef>
              <a:spcAft>
                <a:spcPts val="0"/>
              </a:spcAft>
              <a:buClr>
                <a:srgbClr val="595959"/>
              </a:buClr>
              <a:buSzPct val="100000"/>
              <a:buFont typeface="Arial"/>
              <a:buChar char="•"/>
            </a:pPr>
            <a:r>
              <a:rPr b="0" i="0" lang="en-US" sz="1900" u="none" cap="none" strike="noStrike">
                <a:solidFill>
                  <a:srgbClr val="595959"/>
                </a:solidFill>
                <a:latin typeface="Helvetica Neue"/>
                <a:ea typeface="Helvetica Neue"/>
                <a:cs typeface="Helvetica Neue"/>
                <a:sym typeface="Helvetica Neue"/>
              </a:rPr>
              <a:t>Post announcements and updates regularly on Class Story</a:t>
            </a:r>
          </a:p>
          <a:p>
            <a:pPr indent="-342900" lvl="0" marL="342900" marR="0" rtl="0" algn="l">
              <a:lnSpc>
                <a:spcPct val="100000"/>
              </a:lnSpc>
              <a:spcBef>
                <a:spcPts val="0"/>
              </a:spcBef>
              <a:spcAft>
                <a:spcPts val="0"/>
              </a:spcAft>
              <a:buClr>
                <a:srgbClr val="595959"/>
              </a:buClr>
              <a:buSzPct val="100000"/>
              <a:buFont typeface="Arial"/>
              <a:buChar char="•"/>
            </a:pPr>
            <a:r>
              <a:rPr b="0" i="0" lang="en-US" sz="1900" u="none" cap="none" strike="noStrike">
                <a:solidFill>
                  <a:srgbClr val="595959"/>
                </a:solidFill>
                <a:latin typeface="Helvetica Neue"/>
                <a:ea typeface="Helvetica Neue"/>
                <a:cs typeface="Helvetica Neue"/>
                <a:sym typeface="Helvetica Neue"/>
              </a:rPr>
              <a:t>Share photos and videos of our classroom activities</a:t>
            </a:r>
          </a:p>
          <a:p>
            <a:pPr indent="-342900" lvl="0" marL="342900" marR="0" rtl="0" algn="l">
              <a:lnSpc>
                <a:spcPct val="100000"/>
              </a:lnSpc>
              <a:spcBef>
                <a:spcPts val="0"/>
              </a:spcBef>
              <a:spcAft>
                <a:spcPts val="0"/>
              </a:spcAft>
              <a:buClr>
                <a:srgbClr val="595959"/>
              </a:buClr>
              <a:buSzPct val="100000"/>
              <a:buFont typeface="Arial"/>
              <a:buChar char="•"/>
            </a:pPr>
            <a:r>
              <a:rPr b="0" i="0" lang="en-US" sz="1900" u="none" cap="none" strike="noStrike">
                <a:solidFill>
                  <a:srgbClr val="595959"/>
                </a:solidFill>
                <a:latin typeface="Helvetica Neue"/>
                <a:ea typeface="Helvetica Neue"/>
                <a:cs typeface="Helvetica Neue"/>
                <a:sym typeface="Helvetica Neue"/>
              </a:rPr>
              <a:t>Send private messages to keep you in the loop!</a:t>
            </a:r>
          </a:p>
        </p:txBody>
      </p:sp>
      <p:pic>
        <p:nvPicPr>
          <p:cNvPr id="199" name="Shape 199"/>
          <p:cNvPicPr preferRelativeResize="0"/>
          <p:nvPr/>
        </p:nvPicPr>
        <p:blipFill rotWithShape="1">
          <a:blip r:embed="rId3">
            <a:alphaModFix/>
          </a:blip>
          <a:srcRect b="0" l="0" r="0" t="0"/>
          <a:stretch/>
        </p:blipFill>
        <p:spPr>
          <a:xfrm>
            <a:off x="458787" y="2714625"/>
            <a:ext cx="2557461" cy="4143374"/>
          </a:xfrm>
          <a:prstGeom prst="rect">
            <a:avLst/>
          </a:prstGeom>
          <a:noFill/>
          <a:ln>
            <a:noFill/>
          </a:ln>
        </p:spPr>
      </p:pic>
      <p:pic>
        <p:nvPicPr>
          <p:cNvPr id="200" name="Shape 200"/>
          <p:cNvPicPr preferRelativeResize="0"/>
          <p:nvPr/>
        </p:nvPicPr>
        <p:blipFill rotWithShape="1">
          <a:blip r:embed="rId4">
            <a:alphaModFix/>
          </a:blip>
          <a:srcRect b="0" l="0" r="0" t="0"/>
          <a:stretch/>
        </p:blipFill>
        <p:spPr>
          <a:xfrm rot="561650">
            <a:off x="2447925" y="1624012"/>
            <a:ext cx="1919287" cy="2009775"/>
          </a:xfrm>
          <a:prstGeom prst="rect">
            <a:avLst/>
          </a:prstGeom>
          <a:noFill/>
          <a:ln>
            <a:noFill/>
          </a:ln>
        </p:spPr>
      </p:pic>
      <p:pic>
        <p:nvPicPr>
          <p:cNvPr id="201" name="Shape 201"/>
          <p:cNvPicPr preferRelativeResize="0"/>
          <p:nvPr/>
        </p:nvPicPr>
        <p:blipFill rotWithShape="1">
          <a:blip r:embed="rId5">
            <a:alphaModFix/>
          </a:blip>
          <a:srcRect b="0" l="0" r="0" t="0"/>
          <a:stretch/>
        </p:blipFill>
        <p:spPr>
          <a:xfrm rot="292017">
            <a:off x="228599" y="1339850"/>
            <a:ext cx="2554287" cy="1182688"/>
          </a:xfrm>
          <a:prstGeom prst="rect">
            <a:avLst/>
          </a:prstGeom>
          <a:noFill/>
          <a:ln>
            <a:noFill/>
          </a:ln>
        </p:spPr>
      </p:pic>
      <p:sp>
        <p:nvSpPr>
          <p:cNvPr id="202" name="Shape 202"/>
          <p:cNvSpPr txBox="1"/>
          <p:nvPr/>
        </p:nvSpPr>
        <p:spPr>
          <a:xfrm>
            <a:off x="4518025" y="4198937"/>
            <a:ext cx="4181475" cy="155416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595959"/>
              </a:buClr>
              <a:buSzPct val="25000"/>
              <a:buFont typeface="Helvetica Neue"/>
              <a:buNone/>
            </a:pPr>
            <a:r>
              <a:rPr b="1" i="0" lang="en-US" sz="1900" u="none" cap="none" strike="noStrike">
                <a:solidFill>
                  <a:srgbClr val="595959"/>
                </a:solidFill>
                <a:latin typeface="Helvetica Neue"/>
                <a:ea typeface="Helvetica Neue"/>
                <a:cs typeface="Helvetica Neue"/>
                <a:sym typeface="Helvetica Neue"/>
              </a:rPr>
              <a:t>Students</a:t>
            </a:r>
            <a:r>
              <a:rPr b="0" i="0" lang="en-US" sz="1900" u="none" cap="none" strike="noStrike">
                <a:solidFill>
                  <a:srgbClr val="595959"/>
                </a:solidFill>
                <a:latin typeface="Helvetica Neue"/>
                <a:ea typeface="Helvetica Neue"/>
                <a:cs typeface="Helvetica Neue"/>
                <a:sym typeface="Helvetica Neue"/>
              </a:rPr>
              <a:t> will:</a:t>
            </a:r>
          </a:p>
          <a:p>
            <a:pPr indent="-342900" lvl="0" marL="342900" marR="0" rtl="0" algn="l">
              <a:lnSpc>
                <a:spcPct val="100000"/>
              </a:lnSpc>
              <a:spcBef>
                <a:spcPts val="0"/>
              </a:spcBef>
              <a:spcAft>
                <a:spcPts val="0"/>
              </a:spcAft>
              <a:buClr>
                <a:srgbClr val="595959"/>
              </a:buClr>
              <a:buSzPct val="100000"/>
              <a:buFont typeface="Arial"/>
              <a:buChar char="•"/>
            </a:pPr>
            <a:r>
              <a:rPr b="0" i="0" lang="en-US" sz="1900" u="none" cap="none" strike="noStrike">
                <a:solidFill>
                  <a:srgbClr val="595959"/>
                </a:solidFill>
                <a:latin typeface="Helvetica Neue"/>
                <a:ea typeface="Helvetica Neue"/>
                <a:cs typeface="Helvetica Neue"/>
                <a:sym typeface="Helvetica Neue"/>
              </a:rPr>
              <a:t>Share classwork on their own digital portfolio</a:t>
            </a:r>
          </a:p>
          <a:p>
            <a:pPr indent="-342900" lvl="0" marL="342900" marR="0" rtl="0" algn="l">
              <a:lnSpc>
                <a:spcPct val="100000"/>
              </a:lnSpc>
              <a:spcBef>
                <a:spcPts val="0"/>
              </a:spcBef>
              <a:spcAft>
                <a:spcPts val="0"/>
              </a:spcAft>
              <a:buClr>
                <a:srgbClr val="595959"/>
              </a:buClr>
              <a:buSzPct val="100000"/>
              <a:buFont typeface="Arial"/>
              <a:buChar char="•"/>
            </a:pPr>
            <a:r>
              <a:rPr b="0" i="0" lang="en-US" sz="1900" u="none" cap="none" strike="noStrike">
                <a:solidFill>
                  <a:srgbClr val="595959"/>
                </a:solidFill>
                <a:latin typeface="Helvetica Neue"/>
                <a:ea typeface="Helvetica Neue"/>
                <a:cs typeface="Helvetica Neue"/>
                <a:sym typeface="Helvetica Neue"/>
              </a:rPr>
              <a:t>Only family members will be able to view their work</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Shape 208"/>
          <p:cNvSpPr txBox="1"/>
          <p:nvPr/>
        </p:nvSpPr>
        <p:spPr>
          <a:xfrm>
            <a:off x="876300" y="447675"/>
            <a:ext cx="7262813" cy="646112"/>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595959"/>
              </a:buClr>
              <a:buSzPct val="25000"/>
              <a:buFont typeface="Helvetica Neue"/>
              <a:buNone/>
            </a:pPr>
            <a:r>
              <a:rPr b="1" i="0" lang="en-US" sz="3600" u="none" cap="none" strike="noStrike">
                <a:solidFill>
                  <a:srgbClr val="595959"/>
                </a:solidFill>
                <a:latin typeface="Helvetica Neue"/>
                <a:ea typeface="Helvetica Neue"/>
                <a:cs typeface="Helvetica Neue"/>
                <a:sym typeface="Helvetica Neue"/>
              </a:rPr>
              <a:t>What do parents see?</a:t>
            </a:r>
          </a:p>
        </p:txBody>
      </p:sp>
      <p:sp>
        <p:nvSpPr>
          <p:cNvPr id="209" name="Shape 209"/>
          <p:cNvSpPr txBox="1"/>
          <p:nvPr/>
        </p:nvSpPr>
        <p:spPr>
          <a:xfrm>
            <a:off x="4662487" y="1774825"/>
            <a:ext cx="4151312" cy="769938"/>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595959"/>
              </a:buClr>
              <a:buSzPct val="25000"/>
              <a:buFont typeface="Helvetica Neue"/>
              <a:buNone/>
            </a:pPr>
            <a:r>
              <a:rPr b="1" i="0" lang="en-US" sz="2200" u="none" cap="none" strike="noStrike">
                <a:solidFill>
                  <a:srgbClr val="595959"/>
                </a:solidFill>
                <a:latin typeface="Helvetica Neue"/>
                <a:ea typeface="Helvetica Neue"/>
                <a:cs typeface="Helvetica Neue"/>
                <a:sym typeface="Helvetica Neue"/>
              </a:rPr>
              <a:t>You’ll see the Story of our classroom:</a:t>
            </a:r>
          </a:p>
        </p:txBody>
      </p:sp>
      <p:pic>
        <p:nvPicPr>
          <p:cNvPr descr="Student List Copy 2.png" id="210" name="Shape 210"/>
          <p:cNvPicPr preferRelativeResize="0"/>
          <p:nvPr/>
        </p:nvPicPr>
        <p:blipFill rotWithShape="1">
          <a:blip r:embed="rId3">
            <a:alphaModFix/>
          </a:blip>
          <a:srcRect b="0" l="0" r="0" t="0"/>
          <a:stretch/>
        </p:blipFill>
        <p:spPr>
          <a:xfrm rot="394317">
            <a:off x="2073275" y="1685925"/>
            <a:ext cx="2046288" cy="4151313"/>
          </a:xfrm>
          <a:prstGeom prst="rect">
            <a:avLst/>
          </a:prstGeom>
          <a:noFill/>
          <a:ln>
            <a:noFill/>
          </a:ln>
        </p:spPr>
      </p:pic>
      <p:pic>
        <p:nvPicPr>
          <p:cNvPr descr="Student List Copy 2.png" id="211" name="Shape 211"/>
          <p:cNvPicPr preferRelativeResize="0"/>
          <p:nvPr/>
        </p:nvPicPr>
        <p:blipFill rotWithShape="1">
          <a:blip r:embed="rId4">
            <a:alphaModFix/>
          </a:blip>
          <a:srcRect b="0" l="0" r="0" t="0"/>
          <a:stretch/>
        </p:blipFill>
        <p:spPr>
          <a:xfrm rot="-578199">
            <a:off x="960438" y="1558925"/>
            <a:ext cx="2044700" cy="4151312"/>
          </a:xfrm>
          <a:prstGeom prst="rect">
            <a:avLst/>
          </a:prstGeom>
          <a:noFill/>
          <a:ln>
            <a:noFill/>
          </a:ln>
        </p:spPr>
      </p:pic>
      <p:sp>
        <p:nvSpPr>
          <p:cNvPr id="212" name="Shape 212"/>
          <p:cNvSpPr txBox="1"/>
          <p:nvPr/>
        </p:nvSpPr>
        <p:spPr>
          <a:xfrm>
            <a:off x="4662487" y="2767013"/>
            <a:ext cx="4181475" cy="2724150"/>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595959"/>
              </a:buClr>
              <a:buSzPct val="100000"/>
              <a:buFont typeface="Arial"/>
              <a:buChar char="•"/>
            </a:pPr>
            <a:r>
              <a:rPr b="0" i="0" lang="en-US" sz="1900" u="none" cap="none" strike="noStrike">
                <a:solidFill>
                  <a:srgbClr val="595959"/>
                </a:solidFill>
                <a:latin typeface="Helvetica Neue"/>
                <a:ea typeface="Helvetica Neue"/>
                <a:cs typeface="Helvetica Neue"/>
                <a:sym typeface="Helvetica Neue"/>
              </a:rPr>
              <a:t>Photos and videos from class</a:t>
            </a:r>
          </a:p>
          <a:p>
            <a:pPr indent="-342900" lvl="0" marL="342900" marR="0" rtl="0" algn="l">
              <a:lnSpc>
                <a:spcPct val="100000"/>
              </a:lnSpc>
              <a:spcBef>
                <a:spcPts val="0"/>
              </a:spcBef>
              <a:spcAft>
                <a:spcPts val="0"/>
              </a:spcAft>
              <a:buClr>
                <a:srgbClr val="595959"/>
              </a:buClr>
              <a:buSzPct val="100000"/>
              <a:buFont typeface="Arial"/>
              <a:buChar char="•"/>
            </a:pPr>
            <a:r>
              <a:rPr b="0" i="0" lang="en-US" sz="1900" u="none" cap="none" strike="noStrike">
                <a:solidFill>
                  <a:srgbClr val="595959"/>
                </a:solidFill>
                <a:latin typeface="Helvetica Neue"/>
                <a:ea typeface="Helvetica Neue"/>
                <a:cs typeface="Helvetica Neue"/>
                <a:sym typeface="Helvetica Neue"/>
              </a:rPr>
              <a:t>Important updates and announcements</a:t>
            </a:r>
          </a:p>
          <a:p>
            <a:pPr indent="-342900" lvl="0" marL="342900" marR="0" rtl="0" algn="l">
              <a:lnSpc>
                <a:spcPct val="100000"/>
              </a:lnSpc>
              <a:spcBef>
                <a:spcPts val="0"/>
              </a:spcBef>
              <a:spcAft>
                <a:spcPts val="0"/>
              </a:spcAft>
              <a:buClr>
                <a:srgbClr val="595959"/>
              </a:buClr>
              <a:buSzPct val="100000"/>
              <a:buFont typeface="Arial"/>
              <a:buChar char="•"/>
            </a:pPr>
            <a:r>
              <a:rPr b="0" i="0" lang="en-US" sz="1900" u="none" cap="none" strike="noStrike">
                <a:solidFill>
                  <a:srgbClr val="595959"/>
                </a:solidFill>
                <a:latin typeface="Helvetica Neue"/>
                <a:ea typeface="Helvetica Neue"/>
                <a:cs typeface="Helvetica Neue"/>
                <a:sym typeface="Helvetica Neue"/>
              </a:rPr>
              <a:t>Your child’s digital portfolio</a:t>
            </a:r>
          </a:p>
          <a:p>
            <a:pPr indent="-342900" lvl="0" marL="342900" marR="0" rtl="0" algn="l">
              <a:lnSpc>
                <a:spcPct val="100000"/>
              </a:lnSpc>
              <a:spcBef>
                <a:spcPts val="0"/>
              </a:spcBef>
              <a:spcAft>
                <a:spcPts val="0"/>
              </a:spcAft>
              <a:buClr>
                <a:srgbClr val="595959"/>
              </a:buClr>
              <a:buSzPct val="100000"/>
              <a:buFont typeface="Arial"/>
              <a:buChar char="•"/>
            </a:pPr>
            <a:r>
              <a:rPr b="0" i="0" lang="en-US" sz="1900" u="none" cap="none" strike="noStrike">
                <a:solidFill>
                  <a:srgbClr val="595959"/>
                </a:solidFill>
                <a:latin typeface="Helvetica Neue"/>
                <a:ea typeface="Helvetica Neue"/>
                <a:cs typeface="Helvetica Neue"/>
                <a:sym typeface="Helvetica Neue"/>
              </a:rPr>
              <a:t>Private messaging between the two of us</a:t>
            </a:r>
          </a:p>
          <a:p>
            <a:pPr indent="-342900" lvl="0" marL="342900" marR="0" rtl="0" algn="l">
              <a:lnSpc>
                <a:spcPct val="100000"/>
              </a:lnSpc>
              <a:spcBef>
                <a:spcPts val="0"/>
              </a:spcBef>
              <a:spcAft>
                <a:spcPts val="0"/>
              </a:spcAft>
              <a:buClr>
                <a:srgbClr val="595959"/>
              </a:buClr>
              <a:buSzPct val="100000"/>
              <a:buFont typeface="Arial"/>
              <a:buChar char="•"/>
            </a:pPr>
            <a:r>
              <a:rPr b="0" i="0" lang="en-US" sz="1900" u="none" cap="none" strike="noStrike">
                <a:solidFill>
                  <a:srgbClr val="595959"/>
                </a:solidFill>
                <a:latin typeface="Helvetica Neue"/>
                <a:ea typeface="Helvetica Neue"/>
                <a:cs typeface="Helvetica Neue"/>
                <a:sym typeface="Helvetica Neue"/>
              </a:rPr>
              <a:t>Translate any message or Class Story post into your preferred language!</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Shape 217"/>
          <p:cNvSpPr txBox="1"/>
          <p:nvPr/>
        </p:nvSpPr>
        <p:spPr>
          <a:xfrm>
            <a:off x="646112" y="4997450"/>
            <a:ext cx="7978775" cy="120015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595959"/>
              </a:buClr>
              <a:buSzPct val="25000"/>
              <a:buFont typeface="Helvetica Neue"/>
              <a:buNone/>
            </a:pPr>
            <a:r>
              <a:rPr b="0" i="0" lang="en-US" sz="2400" u="none" cap="none" strike="noStrike">
                <a:solidFill>
                  <a:srgbClr val="595959"/>
                </a:solidFill>
                <a:latin typeface="Helvetica Neue"/>
                <a:ea typeface="Helvetica Neue"/>
                <a:cs typeface="Helvetica Neue"/>
                <a:sym typeface="Helvetica Neue"/>
              </a:rPr>
              <a:t>I’m always here to help if you need anything, as well as the ClassDojo team who can be reached at  </a:t>
            </a:r>
            <a:r>
              <a:rPr b="0" i="0" lang="en-US" sz="2400" u="sng" cap="none" strike="noStrike">
                <a:solidFill>
                  <a:schemeClr val="hlink"/>
                </a:solidFill>
                <a:latin typeface="Helvetica Neue"/>
                <a:ea typeface="Helvetica Neue"/>
                <a:cs typeface="Helvetica Neue"/>
                <a:sym typeface="Helvetica Neue"/>
                <a:hlinkClick r:id="rId3"/>
              </a:rPr>
              <a:t>parents@classdojo.com</a:t>
            </a:r>
          </a:p>
        </p:txBody>
      </p:sp>
      <p:pic>
        <p:nvPicPr>
          <p:cNvPr id="218" name="Shape 218"/>
          <p:cNvPicPr preferRelativeResize="0"/>
          <p:nvPr/>
        </p:nvPicPr>
        <p:blipFill rotWithShape="1">
          <a:blip r:embed="rId4">
            <a:alphaModFix/>
          </a:blip>
          <a:srcRect b="0" l="0" r="0" t="0"/>
          <a:stretch/>
        </p:blipFill>
        <p:spPr>
          <a:xfrm>
            <a:off x="2740025" y="452437"/>
            <a:ext cx="3660775" cy="414813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Shape 223"/>
          <p:cNvSpPr txBox="1"/>
          <p:nvPr>
            <p:ph type="title"/>
          </p:nvPr>
        </p:nvSpPr>
        <p:spPr>
          <a:xfrm>
            <a:off x="685800" y="304800"/>
            <a:ext cx="7772400" cy="1143000"/>
          </a:xfrm>
          <a:prstGeom prst="rect">
            <a:avLst/>
          </a:prstGeom>
          <a:noFill/>
          <a:ln>
            <a:noFill/>
          </a:ln>
        </p:spPr>
        <p:txBody>
          <a:bodyPr anchorCtr="0" anchor="b" bIns="91425" lIns="91425" rIns="91425" wrap="square" tIns="45700">
            <a:noAutofit/>
          </a:bodyPr>
          <a:lstStyle/>
          <a:p>
            <a:pPr indent="0" lvl="0" marL="0" marR="0" rtl="0" algn="l">
              <a:lnSpc>
                <a:spcPct val="100000"/>
              </a:lnSpc>
              <a:spcBef>
                <a:spcPts val="0"/>
              </a:spcBef>
              <a:spcAft>
                <a:spcPts val="0"/>
              </a:spcAft>
              <a:buClr>
                <a:srgbClr val="1F497D"/>
              </a:buClr>
              <a:buSzPct val="25000"/>
              <a:buFont typeface="Source Sans Pro"/>
              <a:buNone/>
            </a:pPr>
            <a:r>
              <a:rPr b="0" i="0" lang="en-US" sz="4000" u="none" cap="none" strike="noStrike">
                <a:solidFill>
                  <a:srgbClr val="1F497D"/>
                </a:solidFill>
                <a:latin typeface="Source Sans Pro"/>
                <a:ea typeface="Source Sans Pro"/>
                <a:cs typeface="Source Sans Pro"/>
                <a:sym typeface="Source Sans Pro"/>
              </a:rPr>
              <a:t>Accessories</a:t>
            </a:r>
          </a:p>
        </p:txBody>
      </p:sp>
      <p:sp>
        <p:nvSpPr>
          <p:cNvPr id="224" name="Shape 224"/>
          <p:cNvSpPr txBox="1"/>
          <p:nvPr>
            <p:ph idx="1" type="body"/>
          </p:nvPr>
        </p:nvSpPr>
        <p:spPr>
          <a:xfrm>
            <a:off x="762000" y="1371600"/>
            <a:ext cx="7772400" cy="3505200"/>
          </a:xfrm>
          <a:prstGeom prst="rect">
            <a:avLst/>
          </a:prstGeom>
          <a:noFill/>
          <a:ln>
            <a:noFill/>
          </a:ln>
        </p:spPr>
        <p:txBody>
          <a:bodyPr anchorCtr="0" anchor="t" bIns="45700" lIns="91425" rIns="91425" wrap="square" tIns="45700">
            <a:noAutofit/>
          </a:bodyPr>
          <a:lstStyle/>
          <a:p>
            <a:pPr indent="-273050" lvl="0" marL="273050" marR="0" rtl="0" algn="l">
              <a:lnSpc>
                <a:spcPct val="90000"/>
              </a:lnSpc>
              <a:spcBef>
                <a:spcPts val="0"/>
              </a:spcBef>
              <a:spcAft>
                <a:spcPts val="0"/>
              </a:spcAft>
              <a:buClr>
                <a:schemeClr val="accent1"/>
              </a:buClr>
              <a:buSzPct val="85000"/>
              <a:buFont typeface="Noto Sans Symbols"/>
              <a:buNone/>
            </a:pPr>
            <a:r>
              <a:t/>
            </a:r>
            <a:endParaRPr b="0" i="0" sz="2600" u="none" cap="none" strike="noStrike">
              <a:solidFill>
                <a:schemeClr val="dk1"/>
              </a:solidFill>
              <a:latin typeface="Libre Baskerville"/>
              <a:ea typeface="Libre Baskerville"/>
              <a:cs typeface="Libre Baskerville"/>
              <a:sym typeface="Libre Baskerville"/>
            </a:endParaRPr>
          </a:p>
          <a:p>
            <a:pPr indent="-273050" lvl="0" marL="273050" marR="0" rtl="0" algn="l">
              <a:lnSpc>
                <a:spcPct val="90000"/>
              </a:lnSpc>
              <a:spcBef>
                <a:spcPts val="0"/>
              </a:spcBef>
              <a:spcAft>
                <a:spcPts val="0"/>
              </a:spcAft>
              <a:buClr>
                <a:schemeClr val="accent1"/>
              </a:buClr>
              <a:buSzPct val="85000"/>
              <a:buFont typeface="Noto Sans Symbols"/>
              <a:buChar char="●"/>
            </a:pPr>
            <a:r>
              <a:rPr b="0" i="0" lang="en-US" sz="2600" u="none" cap="none" strike="noStrike">
                <a:solidFill>
                  <a:schemeClr val="dk1"/>
                </a:solidFill>
                <a:latin typeface="Libre Baskerville"/>
                <a:ea typeface="Libre Baskerville"/>
                <a:cs typeface="Libre Baskerville"/>
                <a:sym typeface="Libre Baskerville"/>
              </a:rPr>
              <a:t>Cell phones are not encouraged to be brought to school.</a:t>
            </a:r>
          </a:p>
          <a:p>
            <a:pPr indent="-273050" lvl="0" marL="273050" marR="0" rtl="0" algn="l">
              <a:lnSpc>
                <a:spcPct val="90000"/>
              </a:lnSpc>
              <a:spcBef>
                <a:spcPts val="500"/>
              </a:spcBef>
              <a:spcAft>
                <a:spcPts val="0"/>
              </a:spcAft>
              <a:buClr>
                <a:schemeClr val="accent1"/>
              </a:buClr>
              <a:buSzPct val="85000"/>
              <a:buFont typeface="Noto Sans Symbols"/>
              <a:buChar char="●"/>
            </a:pPr>
            <a:r>
              <a:rPr b="0" i="0" lang="en-US" sz="2600" u="none" cap="none" strike="noStrike">
                <a:solidFill>
                  <a:schemeClr val="dk1"/>
                </a:solidFill>
                <a:latin typeface="Libre Baskerville"/>
                <a:ea typeface="Libre Baskerville"/>
                <a:cs typeface="Libre Baskerville"/>
                <a:sym typeface="Libre Baskerville"/>
              </a:rPr>
              <a:t>Students can make phone calls on the classroom phone and in the office with the help of an adult.</a:t>
            </a:r>
          </a:p>
          <a:p>
            <a:pPr indent="-273050" lvl="0" marL="273050" marR="0" rtl="0" algn="l">
              <a:lnSpc>
                <a:spcPct val="90000"/>
              </a:lnSpc>
              <a:spcBef>
                <a:spcPts val="500"/>
              </a:spcBef>
              <a:spcAft>
                <a:spcPts val="0"/>
              </a:spcAft>
              <a:buClr>
                <a:schemeClr val="accent1"/>
              </a:buClr>
              <a:buSzPct val="85000"/>
              <a:buFont typeface="Noto Sans Symbols"/>
              <a:buChar char="●"/>
            </a:pPr>
            <a:r>
              <a:rPr b="0" i="0" lang="en-US" sz="2600" u="none" cap="none" strike="noStrike">
                <a:solidFill>
                  <a:schemeClr val="dk1"/>
                </a:solidFill>
                <a:latin typeface="Libre Baskerville"/>
                <a:ea typeface="Libre Baskerville"/>
                <a:cs typeface="Libre Baskerville"/>
                <a:sym typeface="Libre Baskerville"/>
              </a:rPr>
              <a:t>However, cell phones that are in school must be kept off and in the child’s backpack during the school day.</a:t>
            </a:r>
          </a:p>
          <a:p>
            <a:pPr indent="0" lvl="0" marL="0" marR="0" rtl="0" algn="l">
              <a:lnSpc>
                <a:spcPct val="100000"/>
              </a:lnSpc>
              <a:spcBef>
                <a:spcPts val="0"/>
              </a:spcBef>
              <a:spcAft>
                <a:spcPts val="0"/>
              </a:spcAft>
              <a:buClr>
                <a:schemeClr val="accent1"/>
              </a:buClr>
              <a:buSzPct val="25000"/>
              <a:buFont typeface="Noto Sans Symbols"/>
              <a:buNone/>
            </a:pPr>
            <a:r>
              <a:t/>
            </a:r>
            <a:endParaRPr b="0" i="0" sz="2600" u="none" cap="none" strike="noStrike">
              <a:solidFill>
                <a:schemeClr val="dk1"/>
              </a:solidFill>
              <a:latin typeface="Libre Baskerville"/>
              <a:ea typeface="Libre Baskerville"/>
              <a:cs typeface="Libre Baskerville"/>
              <a:sym typeface="Libre Baskervill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Shape 229"/>
          <p:cNvSpPr txBox="1"/>
          <p:nvPr>
            <p:ph type="title"/>
          </p:nvPr>
        </p:nvSpPr>
        <p:spPr>
          <a:xfrm>
            <a:off x="914400" y="274637"/>
            <a:ext cx="7772400" cy="1143000"/>
          </a:xfrm>
          <a:prstGeom prst="rect">
            <a:avLst/>
          </a:prstGeom>
          <a:noFill/>
          <a:ln>
            <a:noFill/>
          </a:ln>
        </p:spPr>
        <p:txBody>
          <a:bodyPr anchorCtr="0" anchor="b" bIns="91425" lIns="91425" rIns="91425" wrap="square" tIns="45700">
            <a:noAutofit/>
          </a:bodyPr>
          <a:lstStyle/>
          <a:p>
            <a:pPr indent="0" lvl="0" marL="0" marR="0" rtl="0" algn="l">
              <a:lnSpc>
                <a:spcPct val="100000"/>
              </a:lnSpc>
              <a:spcBef>
                <a:spcPts val="0"/>
              </a:spcBef>
              <a:spcAft>
                <a:spcPts val="0"/>
              </a:spcAft>
              <a:buClr>
                <a:schemeClr val="dk2"/>
              </a:buClr>
              <a:buSzPct val="25000"/>
              <a:buFont typeface="Source Sans Pro"/>
              <a:buNone/>
            </a:pPr>
            <a:br>
              <a:rPr b="0" i="0" lang="en-US" sz="3250" u="none" cap="none" strike="noStrike">
                <a:solidFill>
                  <a:schemeClr val="dk2"/>
                </a:solidFill>
                <a:latin typeface="Source Sans Pro"/>
                <a:ea typeface="Source Sans Pro"/>
                <a:cs typeface="Source Sans Pro"/>
                <a:sym typeface="Source Sans Pro"/>
              </a:rPr>
            </a:br>
            <a:br>
              <a:rPr b="0" i="0" lang="en-US" sz="3250" u="none" cap="none" strike="noStrike">
                <a:solidFill>
                  <a:schemeClr val="dk2"/>
                </a:solidFill>
                <a:latin typeface="Source Sans Pro"/>
                <a:ea typeface="Source Sans Pro"/>
                <a:cs typeface="Source Sans Pro"/>
                <a:sym typeface="Source Sans Pro"/>
              </a:rPr>
            </a:br>
          </a:p>
        </p:txBody>
      </p:sp>
      <p:sp>
        <p:nvSpPr>
          <p:cNvPr id="230" name="Shape 230"/>
          <p:cNvSpPr txBox="1"/>
          <p:nvPr>
            <p:ph idx="1" type="body"/>
          </p:nvPr>
        </p:nvSpPr>
        <p:spPr>
          <a:xfrm>
            <a:off x="914400" y="964350"/>
            <a:ext cx="7772400" cy="5055599"/>
          </a:xfrm>
          <a:prstGeom prst="rect">
            <a:avLst/>
          </a:prstGeom>
          <a:noFill/>
          <a:ln>
            <a:noFill/>
          </a:ln>
        </p:spPr>
        <p:txBody>
          <a:bodyPr anchorCtr="0" anchor="t" bIns="45700" lIns="91425" rIns="91425" wrap="square" tIns="45700">
            <a:noAutofit/>
          </a:bodyPr>
          <a:lstStyle/>
          <a:p>
            <a:pPr indent="-514350" lvl="0" marL="514350" marR="0" rtl="0" algn="l">
              <a:lnSpc>
                <a:spcPct val="90000"/>
              </a:lnSpc>
              <a:spcBef>
                <a:spcPts val="580"/>
              </a:spcBef>
              <a:spcAft>
                <a:spcPts val="0"/>
              </a:spcAft>
              <a:buClr>
                <a:schemeClr val="accent1"/>
              </a:buClr>
              <a:buSzPct val="85000"/>
              <a:buFont typeface="Noto Sans Symbols"/>
            </a:pPr>
            <a:r>
              <a:rPr lang="en-US" sz="2600">
                <a:solidFill>
                  <a:schemeClr val="dk1"/>
                </a:solidFill>
                <a:latin typeface="Libre Baskerville"/>
                <a:ea typeface="Libre Baskerville"/>
                <a:cs typeface="Libre Baskerville"/>
                <a:sym typeface="Libre Baskerville"/>
              </a:rPr>
              <a:t>School attendance is super important for academic success!</a:t>
            </a:r>
          </a:p>
          <a:p>
            <a:pPr indent="-514350" lvl="0" marL="514350" marR="0" rtl="0" algn="l">
              <a:lnSpc>
                <a:spcPct val="90000"/>
              </a:lnSpc>
              <a:spcBef>
                <a:spcPts val="580"/>
              </a:spcBef>
              <a:spcAft>
                <a:spcPts val="0"/>
              </a:spcAft>
              <a:buClr>
                <a:schemeClr val="accent1"/>
              </a:buClr>
              <a:buSzPct val="85000"/>
              <a:buFont typeface="Noto Sans Symbols"/>
            </a:pPr>
            <a:r>
              <a:rPr lang="en-US" sz="2600">
                <a:solidFill>
                  <a:schemeClr val="dk1"/>
                </a:solidFill>
                <a:latin typeface="Libre Baskerville"/>
                <a:ea typeface="Libre Baskerville"/>
                <a:cs typeface="Libre Baskerville"/>
                <a:sym typeface="Libre Baskerville"/>
              </a:rPr>
              <a:t>Please make sure your child is here everyday!</a:t>
            </a:r>
          </a:p>
          <a:p>
            <a:pPr indent="-514350" lvl="0" marL="514350" marR="0" rtl="0" algn="l">
              <a:lnSpc>
                <a:spcPct val="90000"/>
              </a:lnSpc>
              <a:spcBef>
                <a:spcPts val="580"/>
              </a:spcBef>
              <a:spcAft>
                <a:spcPts val="0"/>
              </a:spcAft>
              <a:buClr>
                <a:schemeClr val="accent1"/>
              </a:buClr>
              <a:buSzPct val="85000"/>
              <a:buFont typeface="Noto Sans Symbols"/>
            </a:pPr>
            <a:r>
              <a:rPr b="0" i="0" lang="en-US" sz="2600" u="none" cap="none" strike="noStrike">
                <a:solidFill>
                  <a:schemeClr val="dk1"/>
                </a:solidFill>
                <a:latin typeface="Libre Baskerville"/>
                <a:ea typeface="Libre Baskerville"/>
                <a:cs typeface="Libre Baskerville"/>
                <a:sym typeface="Libre Baskerville"/>
              </a:rPr>
              <a:t>If your child is sick or </a:t>
            </a:r>
            <a:r>
              <a:rPr lang="en-US" sz="2600">
                <a:solidFill>
                  <a:schemeClr val="dk1"/>
                </a:solidFill>
                <a:latin typeface="Libre Baskerville"/>
                <a:ea typeface="Libre Baskerville"/>
                <a:cs typeface="Libre Baskerville"/>
                <a:sym typeface="Libre Baskerville"/>
              </a:rPr>
              <a:t>has</a:t>
            </a:r>
            <a:r>
              <a:rPr b="0" i="0" lang="en-US" sz="2600" u="none" cap="none" strike="noStrike">
                <a:solidFill>
                  <a:schemeClr val="dk1"/>
                </a:solidFill>
                <a:latin typeface="Libre Baskerville"/>
                <a:ea typeface="Libre Baskerville"/>
                <a:cs typeface="Libre Baskerville"/>
                <a:sym typeface="Libre Baskerville"/>
              </a:rPr>
              <a:t> missed school, a </a:t>
            </a:r>
            <a:r>
              <a:rPr lang="en-US" sz="2600">
                <a:solidFill>
                  <a:schemeClr val="dk1"/>
                </a:solidFill>
                <a:latin typeface="Libre Baskerville"/>
                <a:ea typeface="Libre Baskerville"/>
                <a:cs typeface="Libre Baskerville"/>
                <a:sym typeface="Libre Baskerville"/>
              </a:rPr>
              <a:t>n</a:t>
            </a:r>
            <a:r>
              <a:rPr b="0" i="0" lang="en-US" sz="2600" u="none" cap="none" strike="noStrike">
                <a:solidFill>
                  <a:schemeClr val="dk1"/>
                </a:solidFill>
                <a:latin typeface="Libre Baskerville"/>
                <a:ea typeface="Libre Baskerville"/>
                <a:cs typeface="Libre Baskerville"/>
                <a:sym typeface="Libre Baskerville"/>
              </a:rPr>
              <a:t>ote </a:t>
            </a:r>
            <a:r>
              <a:rPr lang="en-US" sz="2600">
                <a:solidFill>
                  <a:schemeClr val="dk1"/>
                </a:solidFill>
                <a:latin typeface="Libre Baskerville"/>
                <a:ea typeface="Libre Baskerville"/>
                <a:cs typeface="Libre Baskerville"/>
                <a:sym typeface="Libre Baskerville"/>
              </a:rPr>
              <a:t>is</a:t>
            </a:r>
            <a:r>
              <a:rPr b="0" i="0" lang="en-US" sz="2600" u="none" cap="none" strike="noStrike">
                <a:solidFill>
                  <a:schemeClr val="dk1"/>
                </a:solidFill>
                <a:latin typeface="Libre Baskerville"/>
                <a:ea typeface="Libre Baskerville"/>
                <a:cs typeface="Libre Baskerville"/>
                <a:sym typeface="Libre Baskerville"/>
              </a:rPr>
              <a:t> required</a:t>
            </a:r>
            <a:r>
              <a:rPr lang="en-US" sz="2600">
                <a:solidFill>
                  <a:schemeClr val="dk1"/>
                </a:solidFill>
                <a:latin typeface="Libre Baskerville"/>
                <a:ea typeface="Libre Baskerville"/>
                <a:cs typeface="Libre Baskerville"/>
                <a:sym typeface="Libre Baskerville"/>
              </a:rPr>
              <a:t> with the following:</a:t>
            </a:r>
          </a:p>
          <a:p>
            <a:pPr indent="-526415" lvl="0" marL="514350" marR="0" rtl="0" algn="l">
              <a:lnSpc>
                <a:spcPct val="90000"/>
              </a:lnSpc>
              <a:spcBef>
                <a:spcPts val="580"/>
              </a:spcBef>
              <a:spcAft>
                <a:spcPts val="0"/>
              </a:spcAft>
              <a:buClr>
                <a:schemeClr val="dk1"/>
              </a:buClr>
              <a:buSzPct val="100000"/>
              <a:buFont typeface="Libre Baskerville"/>
            </a:pPr>
            <a:r>
              <a:rPr b="0" i="0" lang="en-US" sz="2400" u="none" cap="none" strike="noStrike">
                <a:solidFill>
                  <a:schemeClr val="dk1"/>
                </a:solidFill>
                <a:latin typeface="Libre Baskerville"/>
                <a:ea typeface="Libre Baskerville"/>
                <a:cs typeface="Libre Baskerville"/>
                <a:sym typeface="Libre Baskerville"/>
              </a:rPr>
              <a:t>First and last name of student</a:t>
            </a:r>
          </a:p>
          <a:p>
            <a:pPr indent="-526415" lvl="0" marL="514350" marR="0" rtl="0" algn="l">
              <a:lnSpc>
                <a:spcPct val="90000"/>
              </a:lnSpc>
              <a:spcBef>
                <a:spcPts val="370"/>
              </a:spcBef>
              <a:spcAft>
                <a:spcPts val="0"/>
              </a:spcAft>
              <a:buClr>
                <a:schemeClr val="dk1"/>
              </a:buClr>
              <a:buSzPct val="100000"/>
              <a:buFont typeface="Libre Baskerville"/>
            </a:pPr>
            <a:r>
              <a:rPr b="0" i="0" lang="en-US" sz="2400" u="none" cap="none" strike="noStrike">
                <a:solidFill>
                  <a:schemeClr val="dk1"/>
                </a:solidFill>
                <a:latin typeface="Libre Baskerville"/>
                <a:ea typeface="Libre Baskerville"/>
                <a:cs typeface="Libre Baskerville"/>
                <a:sym typeface="Libre Baskerville"/>
              </a:rPr>
              <a:t>The date the child is absent</a:t>
            </a:r>
          </a:p>
          <a:p>
            <a:pPr indent="-526415" lvl="0" marL="514350" marR="0" rtl="0" algn="l">
              <a:lnSpc>
                <a:spcPct val="90000"/>
              </a:lnSpc>
              <a:spcBef>
                <a:spcPts val="370"/>
              </a:spcBef>
              <a:spcAft>
                <a:spcPts val="0"/>
              </a:spcAft>
              <a:buClr>
                <a:schemeClr val="dk1"/>
              </a:buClr>
              <a:buSzPct val="100000"/>
              <a:buFont typeface="Libre Baskerville"/>
            </a:pPr>
            <a:r>
              <a:rPr b="0" i="0" lang="en-US" sz="2400" u="none" cap="none" strike="noStrike">
                <a:solidFill>
                  <a:schemeClr val="dk1"/>
                </a:solidFill>
                <a:latin typeface="Libre Baskerville"/>
                <a:ea typeface="Libre Baskerville"/>
                <a:cs typeface="Libre Baskerville"/>
                <a:sym typeface="Libre Baskerville"/>
              </a:rPr>
              <a:t>Reason for absence  </a:t>
            </a:r>
          </a:p>
          <a:p>
            <a:pPr indent="-526415" lvl="0" marL="514350" marR="0" rtl="0" algn="l">
              <a:lnSpc>
                <a:spcPct val="90000"/>
              </a:lnSpc>
              <a:spcBef>
                <a:spcPts val="370"/>
              </a:spcBef>
              <a:spcAft>
                <a:spcPts val="0"/>
              </a:spcAft>
              <a:buClr>
                <a:schemeClr val="dk1"/>
              </a:buClr>
              <a:buSzPct val="100000"/>
              <a:buFont typeface="Libre Baskerville"/>
            </a:pPr>
            <a:r>
              <a:rPr b="0" i="0" lang="en-US" sz="2400" u="none" cap="none" strike="noStrike">
                <a:solidFill>
                  <a:schemeClr val="dk1"/>
                </a:solidFill>
                <a:latin typeface="Libre Baskerville"/>
                <a:ea typeface="Libre Baskerville"/>
                <a:cs typeface="Libre Baskerville"/>
                <a:sym typeface="Libre Baskerville"/>
              </a:rPr>
              <a:t>Parent/guardian signature</a:t>
            </a:r>
          </a:p>
        </p:txBody>
      </p:sp>
      <p:sp>
        <p:nvSpPr>
          <p:cNvPr id="231" name="Shape 231"/>
          <p:cNvSpPr txBox="1"/>
          <p:nvPr/>
        </p:nvSpPr>
        <p:spPr>
          <a:xfrm>
            <a:off x="2209800" y="274650"/>
            <a:ext cx="4724400" cy="6897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dk2"/>
              </a:buClr>
              <a:buSzPct val="25000"/>
              <a:buFont typeface="Source Sans Pro"/>
              <a:buNone/>
            </a:pPr>
            <a:r>
              <a:rPr b="0" i="0" lang="en-US" sz="4800" u="none" cap="none" strike="noStrike">
                <a:solidFill>
                  <a:schemeClr val="dk2"/>
                </a:solidFill>
                <a:latin typeface="Source Sans Pro"/>
                <a:ea typeface="Source Sans Pro"/>
                <a:cs typeface="Source Sans Pro"/>
                <a:sym typeface="Source Sans Pro"/>
              </a:rPr>
              <a:t>Attendance</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Shape 236"/>
          <p:cNvSpPr txBox="1"/>
          <p:nvPr>
            <p:ph type="title"/>
          </p:nvPr>
        </p:nvSpPr>
        <p:spPr>
          <a:xfrm>
            <a:off x="685800" y="381000"/>
            <a:ext cx="7772400" cy="1143000"/>
          </a:xfrm>
          <a:prstGeom prst="rect">
            <a:avLst/>
          </a:prstGeom>
          <a:noFill/>
          <a:ln>
            <a:noFill/>
          </a:ln>
        </p:spPr>
        <p:txBody>
          <a:bodyPr anchorCtr="0" anchor="b" bIns="91425" lIns="91425" rIns="91425" wrap="square" tIns="45700">
            <a:noAutofit/>
          </a:bodyPr>
          <a:lstStyle/>
          <a:p>
            <a:pPr indent="0" lvl="0" marL="0" marR="0" rtl="0" algn="l">
              <a:lnSpc>
                <a:spcPct val="100000"/>
              </a:lnSpc>
              <a:spcBef>
                <a:spcPts val="0"/>
              </a:spcBef>
              <a:spcAft>
                <a:spcPts val="0"/>
              </a:spcAft>
              <a:buClr>
                <a:srgbClr val="1F497D"/>
              </a:buClr>
              <a:buSzPct val="25000"/>
              <a:buFont typeface="Source Sans Pro"/>
              <a:buNone/>
            </a:pPr>
            <a:r>
              <a:rPr b="0" i="0" lang="en-US" sz="4000" u="none" cap="none" strike="noStrike">
                <a:solidFill>
                  <a:srgbClr val="1F497D"/>
                </a:solidFill>
                <a:latin typeface="Source Sans Pro"/>
                <a:ea typeface="Source Sans Pro"/>
                <a:cs typeface="Source Sans Pro"/>
                <a:sym typeface="Source Sans Pro"/>
              </a:rPr>
              <a:t>Breakfast at PLES</a:t>
            </a:r>
          </a:p>
        </p:txBody>
      </p:sp>
      <p:sp>
        <p:nvSpPr>
          <p:cNvPr id="237" name="Shape 237"/>
          <p:cNvSpPr txBox="1"/>
          <p:nvPr>
            <p:ph idx="1" type="body"/>
          </p:nvPr>
        </p:nvSpPr>
        <p:spPr>
          <a:xfrm>
            <a:off x="457200" y="1600200"/>
            <a:ext cx="8458200" cy="3505200"/>
          </a:xfrm>
          <a:prstGeom prst="rect">
            <a:avLst/>
          </a:prstGeom>
          <a:noFill/>
          <a:ln>
            <a:noFill/>
          </a:ln>
        </p:spPr>
        <p:txBody>
          <a:bodyPr anchorCtr="0" anchor="t" bIns="45700" lIns="91425" rIns="91425" wrap="square" tIns="45700">
            <a:noAutofit/>
          </a:bodyPr>
          <a:lstStyle/>
          <a:p>
            <a:pPr indent="-274320" lvl="0" marL="274320" marR="0" rtl="0" algn="l">
              <a:lnSpc>
                <a:spcPct val="100000"/>
              </a:lnSpc>
              <a:spcBef>
                <a:spcPts val="0"/>
              </a:spcBef>
              <a:spcAft>
                <a:spcPts val="0"/>
              </a:spcAft>
              <a:buClr>
                <a:schemeClr val="accent1"/>
              </a:buClr>
              <a:buSzPct val="85000"/>
              <a:buFont typeface="Noto Sans Symbols"/>
              <a:buChar char="●"/>
            </a:pPr>
            <a:r>
              <a:rPr b="0" i="0" lang="en-US" sz="2800" u="none" cap="none" strike="noStrike">
                <a:solidFill>
                  <a:schemeClr val="dk1"/>
                </a:solidFill>
                <a:latin typeface="Libre Baskerville"/>
                <a:ea typeface="Libre Baskerville"/>
                <a:cs typeface="Libre Baskerville"/>
                <a:sym typeface="Libre Baskerville"/>
              </a:rPr>
              <a:t>Breakfast is offered to our students everyday. Participation in breakfast is completely voluntary.  There is no charge for breakfast.</a:t>
            </a:r>
          </a:p>
          <a:p>
            <a:pPr indent="-274320" lvl="0" marL="274320" marR="0" rtl="0" algn="l">
              <a:lnSpc>
                <a:spcPct val="100000"/>
              </a:lnSpc>
              <a:spcBef>
                <a:spcPts val="580"/>
              </a:spcBef>
              <a:spcAft>
                <a:spcPts val="0"/>
              </a:spcAft>
              <a:buClr>
                <a:schemeClr val="accent1"/>
              </a:buClr>
              <a:buSzPct val="85000"/>
              <a:buFont typeface="Noto Sans Symbols"/>
              <a:buChar char="●"/>
            </a:pPr>
            <a:r>
              <a:rPr b="0" i="0" lang="en-US" sz="2800" u="none" cap="none" strike="noStrike">
                <a:solidFill>
                  <a:schemeClr val="dk1"/>
                </a:solidFill>
                <a:latin typeface="Libre Baskerville"/>
                <a:ea typeface="Libre Baskerville"/>
                <a:cs typeface="Libre Baskerville"/>
                <a:sym typeface="Libre Baskerville"/>
              </a:rPr>
              <a:t>Breakfast is offered from 8:40-8:55.  Students should arrive in time to eat breakfast so that the instructional day can begin promptly at 9:00.</a:t>
            </a:r>
          </a:p>
          <a:p>
            <a:pPr indent="-274320" lvl="0" marL="274320" marR="0" rtl="0" algn="l">
              <a:lnSpc>
                <a:spcPct val="100000"/>
              </a:lnSpc>
              <a:spcBef>
                <a:spcPts val="580"/>
              </a:spcBef>
              <a:spcAft>
                <a:spcPts val="0"/>
              </a:spcAft>
              <a:buClr>
                <a:schemeClr val="accent1"/>
              </a:buClr>
              <a:buSzPct val="85000"/>
              <a:buFont typeface="Noto Sans Symbols"/>
              <a:buChar char="●"/>
            </a:pPr>
            <a:r>
              <a:rPr b="0" i="0" lang="en-US" sz="2800" u="none" cap="none" strike="noStrike">
                <a:solidFill>
                  <a:schemeClr val="dk1"/>
                </a:solidFill>
                <a:latin typeface="Libre Baskerville"/>
                <a:ea typeface="Libre Baskerville"/>
                <a:cs typeface="Libre Baskerville"/>
                <a:sym typeface="Libre Baskerville"/>
              </a:rPr>
              <a:t>Breakfast is prepackaged this year.   </a:t>
            </a:r>
          </a:p>
          <a:p>
            <a:pPr indent="-274320" lvl="0" marL="274320" marR="0" rtl="0" algn="l">
              <a:lnSpc>
                <a:spcPct val="100000"/>
              </a:lnSpc>
              <a:spcBef>
                <a:spcPts val="580"/>
              </a:spcBef>
              <a:spcAft>
                <a:spcPts val="0"/>
              </a:spcAft>
              <a:buClr>
                <a:schemeClr val="accent1"/>
              </a:buClr>
              <a:buSzPct val="25000"/>
              <a:buFont typeface="Arial"/>
              <a:buNone/>
            </a:pPr>
            <a:r>
              <a:t/>
            </a:r>
            <a:endParaRPr b="0" i="0" sz="2800" u="none" cap="none" strike="noStrike">
              <a:solidFill>
                <a:schemeClr val="dk2"/>
              </a:solidFill>
              <a:latin typeface="Libre Baskerville"/>
              <a:ea typeface="Libre Baskerville"/>
              <a:cs typeface="Libre Baskerville"/>
              <a:sym typeface="Libre Baskervill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Shape 242"/>
          <p:cNvSpPr txBox="1"/>
          <p:nvPr>
            <p:ph type="title"/>
          </p:nvPr>
        </p:nvSpPr>
        <p:spPr>
          <a:xfrm>
            <a:off x="685800" y="381000"/>
            <a:ext cx="7772400" cy="1143000"/>
          </a:xfrm>
          <a:prstGeom prst="rect">
            <a:avLst/>
          </a:prstGeom>
          <a:noFill/>
          <a:ln>
            <a:noFill/>
          </a:ln>
        </p:spPr>
        <p:txBody>
          <a:bodyPr anchorCtr="0" anchor="b" bIns="91425" lIns="91425" rIns="91425" wrap="square" tIns="45700">
            <a:noAutofit/>
          </a:bodyPr>
          <a:lstStyle/>
          <a:p>
            <a:pPr indent="0" lvl="0" marL="0" marR="0" rtl="0" algn="l">
              <a:lnSpc>
                <a:spcPct val="100000"/>
              </a:lnSpc>
              <a:spcBef>
                <a:spcPts val="0"/>
              </a:spcBef>
              <a:spcAft>
                <a:spcPts val="0"/>
              </a:spcAft>
              <a:buClr>
                <a:schemeClr val="dk2"/>
              </a:buClr>
              <a:buSzPct val="25000"/>
              <a:buFont typeface="Source Sans Pro"/>
              <a:buNone/>
            </a:pPr>
            <a:r>
              <a:rPr b="0" i="0" lang="en-US" sz="4000" u="none" cap="none" strike="noStrike">
                <a:solidFill>
                  <a:schemeClr val="dk2"/>
                </a:solidFill>
                <a:latin typeface="Source Sans Pro"/>
                <a:ea typeface="Source Sans Pro"/>
                <a:cs typeface="Source Sans Pro"/>
                <a:sym typeface="Source Sans Pro"/>
              </a:rPr>
              <a:t>Homework Policy</a:t>
            </a:r>
          </a:p>
        </p:txBody>
      </p:sp>
      <p:sp>
        <p:nvSpPr>
          <p:cNvPr id="243" name="Shape 243"/>
          <p:cNvSpPr txBox="1"/>
          <p:nvPr>
            <p:ph idx="1" type="body"/>
          </p:nvPr>
        </p:nvSpPr>
        <p:spPr>
          <a:xfrm>
            <a:off x="685800" y="1447800"/>
            <a:ext cx="8077199" cy="4343400"/>
          </a:xfrm>
          <a:prstGeom prst="rect">
            <a:avLst/>
          </a:prstGeom>
          <a:noFill/>
          <a:ln>
            <a:noFill/>
          </a:ln>
        </p:spPr>
        <p:txBody>
          <a:bodyPr anchorCtr="0" anchor="t" bIns="45700" lIns="91425" rIns="91425" wrap="square" tIns="45700">
            <a:noAutofit/>
          </a:bodyPr>
          <a:lstStyle/>
          <a:p>
            <a:pPr indent="-273050" lvl="0" marL="273050" marR="0" rtl="0" algn="l">
              <a:lnSpc>
                <a:spcPct val="90000"/>
              </a:lnSpc>
              <a:spcBef>
                <a:spcPts val="0"/>
              </a:spcBef>
              <a:spcAft>
                <a:spcPts val="0"/>
              </a:spcAft>
              <a:buClr>
                <a:schemeClr val="accent1"/>
              </a:buClr>
              <a:buSzPct val="85000"/>
              <a:buFont typeface="Noto Sans Symbols"/>
              <a:buChar char="●"/>
            </a:pPr>
            <a:r>
              <a:rPr b="0" i="0" lang="en-US" sz="2400" u="none" cap="none" strike="noStrike">
                <a:solidFill>
                  <a:schemeClr val="dk1"/>
                </a:solidFill>
                <a:latin typeface="Libre Baskerville"/>
                <a:ea typeface="Libre Baskerville"/>
                <a:cs typeface="Libre Baskerville"/>
                <a:sym typeface="Libre Baskerville"/>
              </a:rPr>
              <a:t>The 4</a:t>
            </a:r>
            <a:r>
              <a:rPr b="0" baseline="30000" i="0" lang="en-US" sz="2400" u="none" cap="none" strike="noStrike">
                <a:solidFill>
                  <a:schemeClr val="dk1"/>
                </a:solidFill>
                <a:latin typeface="Libre Baskerville"/>
                <a:ea typeface="Libre Baskerville"/>
                <a:cs typeface="Libre Baskerville"/>
                <a:sym typeface="Libre Baskerville"/>
              </a:rPr>
              <a:t>th</a:t>
            </a:r>
            <a:r>
              <a:rPr b="0" i="0" lang="en-US" sz="2400" u="none" cap="none" strike="noStrike">
                <a:solidFill>
                  <a:schemeClr val="dk1"/>
                </a:solidFill>
                <a:latin typeface="Libre Baskerville"/>
                <a:ea typeface="Libre Baskerville"/>
                <a:cs typeface="Libre Baskerville"/>
                <a:sym typeface="Libre Baskerville"/>
              </a:rPr>
              <a:t> grade team’s homework policy is as follows:</a:t>
            </a:r>
          </a:p>
          <a:p>
            <a:pPr indent="-458787" lvl="1" marL="776287" marR="0" rtl="0" algn="l">
              <a:lnSpc>
                <a:spcPct val="90000"/>
              </a:lnSpc>
              <a:spcBef>
                <a:spcPts val="300"/>
              </a:spcBef>
              <a:spcAft>
                <a:spcPts val="0"/>
              </a:spcAft>
              <a:buClr>
                <a:schemeClr val="accent2"/>
              </a:buClr>
              <a:buSzPct val="85000"/>
              <a:buFont typeface="Arial"/>
              <a:buAutoNum type="arabicPeriod"/>
            </a:pPr>
            <a:r>
              <a:rPr b="0" i="0" lang="en-US" sz="2400" u="none" cap="none" strike="noStrike">
                <a:solidFill>
                  <a:schemeClr val="dk1"/>
                </a:solidFill>
                <a:latin typeface="Libre Baskerville"/>
                <a:ea typeface="Libre Baskerville"/>
                <a:cs typeface="Libre Baskerville"/>
                <a:sym typeface="Libre Baskerville"/>
              </a:rPr>
              <a:t>All students will copy their homework in their agenda/assignment book daily.  The agenda book should be signed on a daily basis by a parent/guardian.</a:t>
            </a:r>
          </a:p>
          <a:p>
            <a:pPr indent="-458787" lvl="1" marL="776287" marR="0" rtl="0" algn="l">
              <a:lnSpc>
                <a:spcPct val="90000"/>
              </a:lnSpc>
              <a:spcBef>
                <a:spcPts val="300"/>
              </a:spcBef>
              <a:spcAft>
                <a:spcPts val="0"/>
              </a:spcAft>
              <a:buClr>
                <a:schemeClr val="accent2"/>
              </a:buClr>
              <a:buSzPct val="85000"/>
              <a:buFont typeface="Arial"/>
              <a:buAutoNum type="arabicPeriod"/>
            </a:pPr>
            <a:r>
              <a:rPr b="0" i="0" lang="en-US" sz="2400" u="none" cap="none" strike="noStrike">
                <a:solidFill>
                  <a:schemeClr val="dk1"/>
                </a:solidFill>
                <a:latin typeface="Libre Baskerville"/>
                <a:ea typeface="Libre Baskerville"/>
                <a:cs typeface="Libre Baskerville"/>
                <a:sym typeface="Libre Baskerville"/>
              </a:rPr>
              <a:t>Homework can be done with adult supervision, but the student should complete the assignment.</a:t>
            </a:r>
          </a:p>
          <a:p>
            <a:pPr indent="-458787" lvl="1" marL="776287" marR="0" rtl="0" algn="l">
              <a:lnSpc>
                <a:spcPct val="90000"/>
              </a:lnSpc>
              <a:spcBef>
                <a:spcPts val="300"/>
              </a:spcBef>
              <a:spcAft>
                <a:spcPts val="0"/>
              </a:spcAft>
              <a:buClr>
                <a:schemeClr val="accent2"/>
              </a:buClr>
              <a:buSzPct val="85000"/>
              <a:buFont typeface="Arial"/>
              <a:buAutoNum type="arabicPeriod"/>
            </a:pPr>
            <a:r>
              <a:rPr b="0" i="0" lang="en-US" sz="2400" u="none" cap="none" strike="noStrike">
                <a:solidFill>
                  <a:schemeClr val="dk1"/>
                </a:solidFill>
                <a:latin typeface="Libre Baskerville"/>
                <a:ea typeface="Libre Baskerville"/>
                <a:cs typeface="Libre Baskerville"/>
                <a:sym typeface="Libre Baskerville"/>
              </a:rPr>
              <a:t>All homework should be returned by the assigned date.  Assignments not turned in on the date will not receive full credit.</a:t>
            </a:r>
          </a:p>
          <a:p>
            <a:pPr indent="-273050" lvl="0" marL="273050" marR="0" rtl="0" algn="l">
              <a:lnSpc>
                <a:spcPct val="90000"/>
              </a:lnSpc>
              <a:spcBef>
                <a:spcPts val="500"/>
              </a:spcBef>
              <a:spcAft>
                <a:spcPts val="0"/>
              </a:spcAft>
              <a:buClr>
                <a:schemeClr val="dk1"/>
              </a:buClr>
              <a:buSzPct val="25000"/>
              <a:buFont typeface="Libre Baskerville"/>
              <a:buNone/>
            </a:pPr>
            <a:r>
              <a:t/>
            </a:r>
            <a:endParaRPr b="0" i="0" sz="2400" u="none" cap="none" strike="noStrike">
              <a:solidFill>
                <a:schemeClr val="dk1"/>
              </a:solidFill>
              <a:latin typeface="Libre Baskerville"/>
              <a:ea typeface="Libre Baskerville"/>
              <a:cs typeface="Libre Baskerville"/>
              <a:sym typeface="Libre Baskerville"/>
            </a:endParaRPr>
          </a:p>
          <a:p>
            <a:pPr indent="0" lvl="0" marL="0" marR="0" rtl="0" algn="l">
              <a:lnSpc>
                <a:spcPct val="100000"/>
              </a:lnSpc>
              <a:spcBef>
                <a:spcPts val="0"/>
              </a:spcBef>
              <a:spcAft>
                <a:spcPts val="0"/>
              </a:spcAft>
              <a:buClr>
                <a:schemeClr val="accent1"/>
              </a:buClr>
              <a:buSzPct val="25000"/>
              <a:buFont typeface="Noto Sans Symbols"/>
              <a:buNone/>
            </a:pPr>
            <a:r>
              <a:t/>
            </a:r>
            <a:endParaRPr b="0" i="0" sz="2400" u="none" cap="none" strike="noStrike">
              <a:solidFill>
                <a:schemeClr val="dk1"/>
              </a:solidFill>
              <a:latin typeface="Libre Baskerville"/>
              <a:ea typeface="Libre Baskerville"/>
              <a:cs typeface="Libre Baskerville"/>
              <a:sym typeface="Libre Baskervill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Shape 248"/>
          <p:cNvSpPr txBox="1"/>
          <p:nvPr>
            <p:ph type="title"/>
          </p:nvPr>
        </p:nvSpPr>
        <p:spPr>
          <a:xfrm>
            <a:off x="685800" y="381000"/>
            <a:ext cx="7772400" cy="1143000"/>
          </a:xfrm>
          <a:prstGeom prst="rect">
            <a:avLst/>
          </a:prstGeom>
          <a:noFill/>
          <a:ln>
            <a:noFill/>
          </a:ln>
        </p:spPr>
        <p:txBody>
          <a:bodyPr anchorCtr="0" anchor="b" bIns="91425" lIns="91425" rIns="91425" wrap="square" tIns="45700">
            <a:noAutofit/>
          </a:bodyPr>
          <a:lstStyle/>
          <a:p>
            <a:pPr indent="0" lvl="0" marL="0" marR="0" rtl="0" algn="l">
              <a:lnSpc>
                <a:spcPct val="100000"/>
              </a:lnSpc>
              <a:spcBef>
                <a:spcPts val="0"/>
              </a:spcBef>
              <a:spcAft>
                <a:spcPts val="0"/>
              </a:spcAft>
              <a:buClr>
                <a:srgbClr val="1F497D"/>
              </a:buClr>
              <a:buSzPct val="25000"/>
              <a:buFont typeface="Source Sans Pro"/>
              <a:buNone/>
            </a:pPr>
            <a:r>
              <a:rPr b="0" i="0" lang="en-US" sz="4000" u="none" cap="none" strike="noStrike">
                <a:solidFill>
                  <a:srgbClr val="1F497D"/>
                </a:solidFill>
                <a:latin typeface="Source Sans Pro"/>
                <a:ea typeface="Source Sans Pro"/>
                <a:cs typeface="Source Sans Pro"/>
                <a:sym typeface="Source Sans Pro"/>
              </a:rPr>
              <a:t>Homework Policy Cont.</a:t>
            </a:r>
          </a:p>
        </p:txBody>
      </p:sp>
      <p:sp>
        <p:nvSpPr>
          <p:cNvPr id="249" name="Shape 249"/>
          <p:cNvSpPr txBox="1"/>
          <p:nvPr>
            <p:ph idx="1" type="body"/>
          </p:nvPr>
        </p:nvSpPr>
        <p:spPr>
          <a:xfrm>
            <a:off x="762000" y="1295400"/>
            <a:ext cx="7772400" cy="3505200"/>
          </a:xfrm>
          <a:prstGeom prst="rect">
            <a:avLst/>
          </a:prstGeom>
          <a:noFill/>
          <a:ln>
            <a:noFill/>
          </a:ln>
        </p:spPr>
        <p:txBody>
          <a:bodyPr anchorCtr="0" anchor="t" bIns="45700" lIns="91425" rIns="91425" wrap="square" tIns="45700">
            <a:noAutofit/>
          </a:bodyPr>
          <a:lstStyle/>
          <a:p>
            <a:pPr indent="-273050" lvl="0" marL="273050" marR="0" rtl="0" algn="l">
              <a:lnSpc>
                <a:spcPct val="90000"/>
              </a:lnSpc>
              <a:spcBef>
                <a:spcPts val="0"/>
              </a:spcBef>
              <a:spcAft>
                <a:spcPts val="0"/>
              </a:spcAft>
              <a:buClr>
                <a:schemeClr val="accent1"/>
              </a:buClr>
              <a:buSzPct val="25000"/>
              <a:buFont typeface="Noto Sans Symbols"/>
              <a:buNone/>
            </a:pPr>
            <a:r>
              <a:t/>
            </a:r>
            <a:endParaRPr b="0" i="0" sz="2800" u="none" cap="none" strike="noStrike">
              <a:solidFill>
                <a:schemeClr val="dk1"/>
              </a:solidFill>
              <a:latin typeface="Libre Baskerville"/>
              <a:ea typeface="Libre Baskerville"/>
              <a:cs typeface="Libre Baskerville"/>
              <a:sym typeface="Libre Baskerville"/>
            </a:endParaRPr>
          </a:p>
          <a:p>
            <a:pPr indent="-273050" lvl="0" marL="273050" marR="0" rtl="0" algn="l">
              <a:lnSpc>
                <a:spcPct val="90000"/>
              </a:lnSpc>
              <a:spcBef>
                <a:spcPts val="500"/>
              </a:spcBef>
              <a:spcAft>
                <a:spcPts val="0"/>
              </a:spcAft>
              <a:buClr>
                <a:schemeClr val="accent1"/>
              </a:buClr>
              <a:buSzPct val="85000"/>
              <a:buFont typeface="Source Sans Pro"/>
              <a:buAutoNum type="arabicPeriod" startAt="4"/>
            </a:pPr>
            <a:r>
              <a:rPr b="0" i="0" lang="en-US" sz="2400" u="none" cap="none" strike="noStrike">
                <a:solidFill>
                  <a:schemeClr val="dk1"/>
                </a:solidFill>
                <a:latin typeface="Libre Baskerville"/>
                <a:ea typeface="Libre Baskerville"/>
                <a:cs typeface="Libre Baskerville"/>
                <a:sym typeface="Libre Baskerville"/>
              </a:rPr>
              <a:t>Homework is assigned daily.  Notes to excuse or extend assignments will not be accepted, unless under extreme circumstances.</a:t>
            </a:r>
          </a:p>
          <a:p>
            <a:pPr indent="-273050" lvl="0" marL="273050" marR="0" rtl="0" algn="l">
              <a:lnSpc>
                <a:spcPct val="90000"/>
              </a:lnSpc>
              <a:spcBef>
                <a:spcPts val="500"/>
              </a:spcBef>
              <a:spcAft>
                <a:spcPts val="0"/>
              </a:spcAft>
              <a:buClr>
                <a:schemeClr val="accent1"/>
              </a:buClr>
              <a:buSzPct val="85000"/>
              <a:buFont typeface="Source Sans Pro"/>
              <a:buAutoNum type="arabicPeriod" startAt="4"/>
            </a:pPr>
            <a:r>
              <a:rPr b="0" i="0" lang="en-US" sz="2400" u="none" cap="none" strike="noStrike">
                <a:solidFill>
                  <a:schemeClr val="dk1"/>
                </a:solidFill>
                <a:latin typeface="Libre Baskerville"/>
                <a:ea typeface="Libre Baskerville"/>
                <a:cs typeface="Libre Baskerville"/>
                <a:sym typeface="Libre Baskerville"/>
              </a:rPr>
              <a:t>Students</a:t>
            </a:r>
            <a:r>
              <a:rPr lang="en-US" sz="2400">
                <a:solidFill>
                  <a:schemeClr val="dk1"/>
                </a:solidFill>
                <a:latin typeface="Libre Baskerville"/>
                <a:ea typeface="Libre Baskerville"/>
                <a:cs typeface="Libre Baskerville"/>
                <a:sym typeface="Libre Baskerville"/>
              </a:rPr>
              <a:t> </a:t>
            </a:r>
            <a:r>
              <a:rPr b="0" i="0" lang="en-US" sz="2400" u="none" cap="none" strike="noStrike">
                <a:solidFill>
                  <a:schemeClr val="dk1"/>
                </a:solidFill>
                <a:latin typeface="Libre Baskerville"/>
                <a:ea typeface="Libre Baskerville"/>
                <a:cs typeface="Libre Baskerville"/>
                <a:sym typeface="Libre Baskerville"/>
              </a:rPr>
              <a:t>who are absent should see the teacher for each subject immediately.  </a:t>
            </a:r>
          </a:p>
          <a:p>
            <a:pPr indent="-273050" lvl="0" marL="273050" marR="0" rtl="0" algn="l">
              <a:lnSpc>
                <a:spcPct val="90000"/>
              </a:lnSpc>
              <a:spcBef>
                <a:spcPts val="500"/>
              </a:spcBef>
              <a:spcAft>
                <a:spcPts val="0"/>
              </a:spcAft>
              <a:buClr>
                <a:schemeClr val="accent1"/>
              </a:buClr>
              <a:buSzPct val="85000"/>
              <a:buFont typeface="Source Sans Pro"/>
              <a:buAutoNum type="arabicPeriod" startAt="4"/>
            </a:pPr>
            <a:r>
              <a:rPr b="0" i="0" lang="en-US" sz="2400" u="none" cap="none" strike="noStrike">
                <a:solidFill>
                  <a:schemeClr val="dk1"/>
                </a:solidFill>
                <a:latin typeface="Libre Baskerville"/>
                <a:ea typeface="Libre Baskerville"/>
                <a:cs typeface="Libre Baskerville"/>
                <a:sym typeface="Libre Baskerville"/>
              </a:rPr>
              <a:t>Make up work </a:t>
            </a:r>
            <a:r>
              <a:rPr b="1" i="0" lang="en-US" sz="2400" u="none" cap="none" strike="noStrike">
                <a:solidFill>
                  <a:schemeClr val="dk1"/>
                </a:solidFill>
                <a:latin typeface="Libre Baskerville"/>
                <a:ea typeface="Libre Baskerville"/>
                <a:cs typeface="Libre Baskerville"/>
                <a:sym typeface="Libre Baskerville"/>
              </a:rPr>
              <a:t>(class work and homework)</a:t>
            </a:r>
            <a:r>
              <a:rPr b="0" i="0" lang="en-US" sz="2400" u="none" cap="none" strike="noStrike">
                <a:solidFill>
                  <a:schemeClr val="dk1"/>
                </a:solidFill>
                <a:latin typeface="Libre Baskerville"/>
                <a:ea typeface="Libre Baskerville"/>
                <a:cs typeface="Libre Baskerville"/>
                <a:sym typeface="Libre Baskerville"/>
              </a:rPr>
              <a:t> should be completed in a timely fashion.  For every day absent, he/she will have a day to make up that work.</a:t>
            </a:r>
          </a:p>
          <a:p>
            <a:pPr indent="0" lvl="0" marL="0" marR="0" rtl="0" algn="l">
              <a:lnSpc>
                <a:spcPct val="100000"/>
              </a:lnSpc>
              <a:spcBef>
                <a:spcPts val="0"/>
              </a:spcBef>
              <a:spcAft>
                <a:spcPts val="0"/>
              </a:spcAft>
              <a:buClr>
                <a:schemeClr val="accent1"/>
              </a:buClr>
              <a:buSzPct val="25000"/>
              <a:buFont typeface="Noto Sans Symbols"/>
              <a:buNone/>
            </a:pPr>
            <a:r>
              <a:t/>
            </a:r>
            <a:endParaRPr b="0" i="0" sz="2400" u="none" cap="none" strike="noStrike">
              <a:solidFill>
                <a:schemeClr val="dk1"/>
              </a:solidFill>
              <a:latin typeface="Libre Baskerville"/>
              <a:ea typeface="Libre Baskerville"/>
              <a:cs typeface="Libre Baskerville"/>
              <a:sym typeface="Libre Baskervill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Shape 112"/>
          <p:cNvSpPr txBox="1"/>
          <p:nvPr>
            <p:ph type="title"/>
          </p:nvPr>
        </p:nvSpPr>
        <p:spPr>
          <a:xfrm>
            <a:off x="914400" y="274637"/>
            <a:ext cx="7772400" cy="1143000"/>
          </a:xfrm>
          <a:prstGeom prst="rect">
            <a:avLst/>
          </a:prstGeom>
          <a:noFill/>
          <a:ln>
            <a:noFill/>
          </a:ln>
        </p:spPr>
        <p:txBody>
          <a:bodyPr anchorCtr="0" anchor="b" bIns="91425" lIns="91425" rIns="91425" wrap="square" tIns="45700">
            <a:noAutofit/>
          </a:bodyPr>
          <a:lstStyle/>
          <a:p>
            <a:pPr indent="0" lvl="0" marL="0" marR="0" rtl="0" algn="ctr">
              <a:lnSpc>
                <a:spcPct val="100000"/>
              </a:lnSpc>
              <a:spcBef>
                <a:spcPts val="0"/>
              </a:spcBef>
              <a:spcAft>
                <a:spcPts val="0"/>
              </a:spcAft>
              <a:buClr>
                <a:schemeClr val="dk2"/>
              </a:buClr>
              <a:buSzPct val="25000"/>
              <a:buFont typeface="Source Sans Pro"/>
              <a:buNone/>
            </a:pPr>
            <a:r>
              <a:rPr b="0" i="0" lang="en-US" sz="4000" u="none" cap="none" strike="noStrike">
                <a:solidFill>
                  <a:schemeClr val="dk2"/>
                </a:solidFill>
                <a:latin typeface="Source Sans Pro"/>
                <a:ea typeface="Source Sans Pro"/>
                <a:cs typeface="Source Sans Pro"/>
                <a:sym typeface="Source Sans Pro"/>
              </a:rPr>
              <a:t>Schedule</a:t>
            </a:r>
          </a:p>
        </p:txBody>
      </p:sp>
      <p:sp>
        <p:nvSpPr>
          <p:cNvPr id="113" name="Shape 113"/>
          <p:cNvSpPr txBox="1"/>
          <p:nvPr>
            <p:ph idx="1" type="body"/>
          </p:nvPr>
        </p:nvSpPr>
        <p:spPr>
          <a:xfrm>
            <a:off x="914400" y="1447800"/>
            <a:ext cx="7772400" cy="5001126"/>
          </a:xfrm>
          <a:prstGeom prst="rect">
            <a:avLst/>
          </a:prstGeom>
          <a:noFill/>
          <a:ln>
            <a:noFill/>
          </a:ln>
        </p:spPr>
        <p:txBody>
          <a:bodyPr anchorCtr="0" anchor="t" bIns="45700" lIns="91425" rIns="91425" wrap="square" tIns="45700">
            <a:noAutofit/>
          </a:bodyPr>
          <a:lstStyle/>
          <a:p>
            <a:pPr indent="-134620" lvl="0" marL="274320" marR="0" rtl="0" algn="l">
              <a:lnSpc>
                <a:spcPct val="120000"/>
              </a:lnSpc>
              <a:spcBef>
                <a:spcPts val="0"/>
              </a:spcBef>
              <a:spcAft>
                <a:spcPts val="0"/>
              </a:spcAft>
              <a:buClr>
                <a:srgbClr val="D34817"/>
              </a:buClr>
              <a:buSzPct val="84615"/>
              <a:buFont typeface="Arial"/>
              <a:buChar char="●"/>
            </a:pPr>
            <a:r>
              <a:rPr b="0" i="0" lang="en-US" sz="2600" u="none" cap="none" strike="noStrike">
                <a:solidFill>
                  <a:schemeClr val="dk1"/>
                </a:solidFill>
                <a:latin typeface="Libre Baskerville"/>
                <a:ea typeface="Libre Baskerville"/>
                <a:cs typeface="Libre Baskerville"/>
                <a:sym typeface="Libre Baskerville"/>
              </a:rPr>
              <a:t>8:40-9:00 	Arrival and Breakfast</a:t>
            </a:r>
          </a:p>
          <a:p>
            <a:pPr indent="-134620" lvl="0" marL="274320" marR="0" rtl="0" algn="l">
              <a:lnSpc>
                <a:spcPct val="120000"/>
              </a:lnSpc>
              <a:spcBef>
                <a:spcPts val="500"/>
              </a:spcBef>
              <a:spcAft>
                <a:spcPts val="0"/>
              </a:spcAft>
              <a:buClr>
                <a:srgbClr val="D34817"/>
              </a:buClr>
              <a:buSzPct val="84615"/>
              <a:buFont typeface="Arial"/>
              <a:buChar char="●"/>
            </a:pPr>
            <a:r>
              <a:rPr b="0" i="0" lang="en-US" sz="2600" u="none" cap="none" strike="noStrike">
                <a:solidFill>
                  <a:schemeClr val="dk1"/>
                </a:solidFill>
                <a:latin typeface="Libre Baskerville"/>
                <a:ea typeface="Libre Baskerville"/>
                <a:cs typeface="Libre Baskerville"/>
                <a:sym typeface="Libre Baskerville"/>
              </a:rPr>
              <a:t>9:00-9:45	Science/Social Studies</a:t>
            </a:r>
          </a:p>
          <a:p>
            <a:pPr indent="-134620" lvl="0" marL="274320" marR="0" rtl="0" algn="l">
              <a:lnSpc>
                <a:spcPct val="120000"/>
              </a:lnSpc>
              <a:spcBef>
                <a:spcPts val="500"/>
              </a:spcBef>
              <a:spcAft>
                <a:spcPts val="0"/>
              </a:spcAft>
              <a:buClr>
                <a:srgbClr val="D34817"/>
              </a:buClr>
              <a:buSzPct val="84615"/>
              <a:buFont typeface="Arial"/>
              <a:buChar char="●"/>
            </a:pPr>
            <a:r>
              <a:rPr b="0" i="0" lang="en-US" sz="2600" u="none" cap="none" strike="noStrike">
                <a:solidFill>
                  <a:schemeClr val="dk1"/>
                </a:solidFill>
                <a:latin typeface="Libre Baskerville"/>
                <a:ea typeface="Libre Baskerville"/>
                <a:cs typeface="Libre Baskerville"/>
                <a:sym typeface="Libre Baskerville"/>
              </a:rPr>
              <a:t>9:45-10: 15 	Spanish</a:t>
            </a:r>
          </a:p>
          <a:p>
            <a:pPr indent="-134620" lvl="0" marL="274320" marR="0" rtl="0" algn="l">
              <a:lnSpc>
                <a:spcPct val="120000"/>
              </a:lnSpc>
              <a:spcBef>
                <a:spcPts val="500"/>
              </a:spcBef>
              <a:spcAft>
                <a:spcPts val="0"/>
              </a:spcAft>
              <a:buClr>
                <a:srgbClr val="D34817"/>
              </a:buClr>
              <a:buSzPct val="84615"/>
              <a:buFont typeface="Arial"/>
              <a:buChar char="●"/>
            </a:pPr>
            <a:r>
              <a:rPr b="0" i="0" lang="en-US" sz="2600" u="none" cap="none" strike="noStrike">
                <a:solidFill>
                  <a:schemeClr val="dk1"/>
                </a:solidFill>
                <a:latin typeface="Libre Baskerville"/>
                <a:ea typeface="Libre Baskerville"/>
                <a:cs typeface="Libre Baskerville"/>
                <a:sym typeface="Libre Baskerville"/>
              </a:rPr>
              <a:t>10:15-11:00	Related Arts</a:t>
            </a:r>
          </a:p>
          <a:p>
            <a:pPr indent="-134620" lvl="0" marL="274320" marR="0" rtl="0" algn="l">
              <a:lnSpc>
                <a:spcPct val="120000"/>
              </a:lnSpc>
              <a:spcBef>
                <a:spcPts val="500"/>
              </a:spcBef>
              <a:spcAft>
                <a:spcPts val="0"/>
              </a:spcAft>
              <a:buClr>
                <a:srgbClr val="D34817"/>
              </a:buClr>
              <a:buSzPct val="84615"/>
              <a:buFont typeface="Libre Baskerville"/>
              <a:buChar char="●"/>
            </a:pPr>
            <a:r>
              <a:rPr b="0" i="0" lang="en-US" sz="2600" u="none" cap="none" strike="noStrike">
                <a:solidFill>
                  <a:schemeClr val="dk1"/>
                </a:solidFill>
                <a:latin typeface="Libre Baskerville"/>
                <a:ea typeface="Libre Baskerville"/>
                <a:cs typeface="Libre Baskerville"/>
                <a:sym typeface="Libre Baskerville"/>
              </a:rPr>
              <a:t>11:00-12:15	Math</a:t>
            </a:r>
          </a:p>
          <a:p>
            <a:pPr indent="-134620" lvl="0" marL="274320" marR="0" rtl="0" algn="l">
              <a:lnSpc>
                <a:spcPct val="120000"/>
              </a:lnSpc>
              <a:spcBef>
                <a:spcPts val="500"/>
              </a:spcBef>
              <a:spcAft>
                <a:spcPts val="0"/>
              </a:spcAft>
              <a:buClr>
                <a:srgbClr val="D34817"/>
              </a:buClr>
              <a:buSzPct val="84615"/>
              <a:buFont typeface="Libre Baskerville"/>
              <a:buChar char="●"/>
            </a:pPr>
            <a:r>
              <a:rPr b="0" i="0" lang="en-US" sz="2600" u="none" cap="none" strike="noStrike">
                <a:solidFill>
                  <a:schemeClr val="dk1"/>
                </a:solidFill>
                <a:latin typeface="Libre Baskerville"/>
                <a:ea typeface="Libre Baskerville"/>
                <a:cs typeface="Libre Baskerville"/>
                <a:sym typeface="Libre Baskerville"/>
              </a:rPr>
              <a:t>12:15- 1:15	Writing</a:t>
            </a:r>
          </a:p>
          <a:p>
            <a:pPr indent="-134620" lvl="0" marL="274320" marR="0" rtl="0" algn="l">
              <a:lnSpc>
                <a:spcPct val="120000"/>
              </a:lnSpc>
              <a:spcBef>
                <a:spcPts val="500"/>
              </a:spcBef>
              <a:spcAft>
                <a:spcPts val="0"/>
              </a:spcAft>
              <a:buClr>
                <a:srgbClr val="D34817"/>
              </a:buClr>
              <a:buSzPct val="84615"/>
              <a:buFont typeface="Libre Baskerville"/>
              <a:buChar char="●"/>
            </a:pPr>
            <a:r>
              <a:rPr b="0" i="0" lang="en-US" sz="2600" u="none" cap="none" strike="noStrike">
                <a:solidFill>
                  <a:schemeClr val="dk1"/>
                </a:solidFill>
                <a:latin typeface="Libre Baskerville"/>
                <a:ea typeface="Libre Baskerville"/>
                <a:cs typeface="Libre Baskerville"/>
                <a:sym typeface="Libre Baskerville"/>
              </a:rPr>
              <a:t>1:15-2:15		Recess &amp; Lunch</a:t>
            </a:r>
          </a:p>
          <a:p>
            <a:pPr indent="-134620" lvl="0" marL="274320" marR="0" rtl="0" algn="l">
              <a:lnSpc>
                <a:spcPct val="120000"/>
              </a:lnSpc>
              <a:spcBef>
                <a:spcPts val="500"/>
              </a:spcBef>
              <a:spcAft>
                <a:spcPts val="0"/>
              </a:spcAft>
              <a:buClr>
                <a:srgbClr val="D34817"/>
              </a:buClr>
              <a:buSzPct val="84615"/>
              <a:buFont typeface="Libre Baskerville"/>
              <a:buChar char="●"/>
            </a:pPr>
            <a:r>
              <a:rPr b="0" i="0" lang="en-US" sz="2600" u="none" cap="none" strike="noStrike">
                <a:solidFill>
                  <a:schemeClr val="dk1"/>
                </a:solidFill>
                <a:latin typeface="Libre Baskerville"/>
                <a:ea typeface="Libre Baskerville"/>
                <a:cs typeface="Libre Baskerville"/>
                <a:sym typeface="Libre Baskerville"/>
              </a:rPr>
              <a:t>2:15-3:15 		Reading</a:t>
            </a:r>
          </a:p>
          <a:p>
            <a:pPr indent="-134620" lvl="0" marL="274320" marR="0" rtl="0" algn="l">
              <a:lnSpc>
                <a:spcPct val="120000"/>
              </a:lnSpc>
              <a:spcBef>
                <a:spcPts val="500"/>
              </a:spcBef>
              <a:spcAft>
                <a:spcPts val="0"/>
              </a:spcAft>
              <a:buClr>
                <a:srgbClr val="D34817"/>
              </a:buClr>
              <a:buSzPct val="84615"/>
              <a:buFont typeface="Libre Baskerville"/>
              <a:buChar char="●"/>
            </a:pPr>
            <a:r>
              <a:rPr b="0" i="0" lang="en-US" sz="2600" u="none" cap="none" strike="noStrike">
                <a:solidFill>
                  <a:schemeClr val="dk1"/>
                </a:solidFill>
                <a:latin typeface="Libre Baskerville"/>
                <a:ea typeface="Libre Baskerville"/>
                <a:cs typeface="Libre Baskerville"/>
                <a:sym typeface="Libre Baskerville"/>
              </a:rPr>
              <a:t>3:15-3:25 	Pack up and Dismissal</a:t>
            </a:r>
          </a:p>
          <a:p>
            <a:pPr indent="0" lvl="0" marL="0" marR="0" rtl="0" algn="l">
              <a:lnSpc>
                <a:spcPct val="100000"/>
              </a:lnSpc>
              <a:spcBef>
                <a:spcPts val="580"/>
              </a:spcBef>
              <a:spcAft>
                <a:spcPts val="0"/>
              </a:spcAft>
              <a:buClr>
                <a:schemeClr val="accent1"/>
              </a:buClr>
              <a:buSzPct val="25000"/>
              <a:buFont typeface="Noto Sans Symbols"/>
              <a:buNone/>
            </a:pPr>
            <a:r>
              <a:t/>
            </a:r>
            <a:endParaRPr b="0" i="0" sz="2600" u="none" cap="none" strike="noStrike">
              <a:solidFill>
                <a:schemeClr val="dk1"/>
              </a:solidFill>
              <a:latin typeface="Libre Baskerville"/>
              <a:ea typeface="Libre Baskerville"/>
              <a:cs typeface="Libre Baskerville"/>
              <a:sym typeface="Libre Baskervill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Shape 254"/>
          <p:cNvSpPr txBox="1"/>
          <p:nvPr>
            <p:ph type="title"/>
          </p:nvPr>
        </p:nvSpPr>
        <p:spPr>
          <a:xfrm>
            <a:off x="914400" y="274637"/>
            <a:ext cx="7772400" cy="1143000"/>
          </a:xfrm>
          <a:prstGeom prst="rect">
            <a:avLst/>
          </a:prstGeom>
          <a:noFill/>
          <a:ln>
            <a:noFill/>
          </a:ln>
        </p:spPr>
        <p:txBody>
          <a:bodyPr anchorCtr="0" anchor="b" bIns="91425" lIns="91425" rIns="91425" wrap="square" tIns="45700">
            <a:noAutofit/>
          </a:bodyPr>
          <a:lstStyle/>
          <a:p>
            <a:pPr indent="0" lvl="0" marL="0" marR="0" rtl="0" algn="l">
              <a:lnSpc>
                <a:spcPct val="100000"/>
              </a:lnSpc>
              <a:spcBef>
                <a:spcPts val="0"/>
              </a:spcBef>
              <a:spcAft>
                <a:spcPts val="0"/>
              </a:spcAft>
              <a:buClr>
                <a:schemeClr val="dk2"/>
              </a:buClr>
              <a:buSzPct val="25000"/>
              <a:buFont typeface="Source Sans Pro"/>
              <a:buNone/>
            </a:pPr>
            <a:r>
              <a:rPr b="0" i="0" lang="en-US" sz="4000" u="none" cap="none" strike="noStrike">
                <a:solidFill>
                  <a:schemeClr val="dk2"/>
                </a:solidFill>
                <a:latin typeface="Source Sans Pro"/>
                <a:ea typeface="Source Sans Pro"/>
                <a:cs typeface="Source Sans Pro"/>
                <a:sym typeface="Source Sans Pro"/>
              </a:rPr>
              <a:t>Typical ELA Homework</a:t>
            </a:r>
          </a:p>
        </p:txBody>
      </p:sp>
      <p:sp>
        <p:nvSpPr>
          <p:cNvPr id="255" name="Shape 255"/>
          <p:cNvSpPr txBox="1"/>
          <p:nvPr>
            <p:ph idx="1" type="body"/>
          </p:nvPr>
        </p:nvSpPr>
        <p:spPr>
          <a:xfrm>
            <a:off x="914400" y="1447800"/>
            <a:ext cx="7772400" cy="4572000"/>
          </a:xfrm>
          <a:prstGeom prst="rect">
            <a:avLst/>
          </a:prstGeom>
          <a:noFill/>
          <a:ln>
            <a:noFill/>
          </a:ln>
        </p:spPr>
        <p:txBody>
          <a:bodyPr anchorCtr="0" anchor="t" bIns="45700" lIns="91425" rIns="91425" wrap="square" tIns="45700">
            <a:noAutofit/>
          </a:bodyPr>
          <a:lstStyle/>
          <a:p>
            <a:pPr indent="-273050" lvl="0" marL="273050" marR="0" rtl="0" algn="l">
              <a:lnSpc>
                <a:spcPct val="100000"/>
              </a:lnSpc>
              <a:spcBef>
                <a:spcPts val="0"/>
              </a:spcBef>
              <a:spcAft>
                <a:spcPts val="0"/>
              </a:spcAft>
              <a:buClr>
                <a:schemeClr val="accent1"/>
              </a:buClr>
              <a:buSzPct val="100000"/>
              <a:buFont typeface="Libre Baskerville"/>
              <a:buNone/>
            </a:pPr>
            <a:r>
              <a:t/>
            </a:r>
            <a:endParaRPr b="0" i="0" sz="2400" u="none" cap="none" strike="noStrike">
              <a:solidFill>
                <a:srgbClr val="000000"/>
              </a:solidFill>
              <a:latin typeface="Libre Baskerville"/>
              <a:ea typeface="Libre Baskerville"/>
              <a:cs typeface="Libre Baskerville"/>
              <a:sym typeface="Libre Baskerville"/>
            </a:endParaRPr>
          </a:p>
          <a:p>
            <a:pPr indent="-104140" lvl="1" marL="548640" marR="0" rtl="0" algn="l">
              <a:lnSpc>
                <a:spcPct val="100000"/>
              </a:lnSpc>
              <a:spcBef>
                <a:spcPts val="0"/>
              </a:spcBef>
              <a:spcAft>
                <a:spcPts val="0"/>
              </a:spcAft>
              <a:buClr>
                <a:schemeClr val="accent2"/>
              </a:buClr>
              <a:buSzPct val="100000"/>
              <a:buFont typeface="Libre Baskerville"/>
              <a:buChar char="●"/>
            </a:pPr>
            <a:r>
              <a:rPr b="0" i="0" lang="en-US" sz="2400" u="none" cap="none" strike="noStrike">
                <a:solidFill>
                  <a:srgbClr val="000000"/>
                </a:solidFill>
                <a:latin typeface="Libre Baskerville"/>
                <a:ea typeface="Libre Baskerville"/>
                <a:cs typeface="Libre Baskerville"/>
                <a:sym typeface="Libre Baskerville"/>
              </a:rPr>
              <a:t>Read for 25 minutes and ask an adult to sign his or her reading calendar</a:t>
            </a:r>
          </a:p>
          <a:p>
            <a:pPr indent="-104140" lvl="1" marL="548640" marR="0" rtl="0" algn="l">
              <a:lnSpc>
                <a:spcPct val="100000"/>
              </a:lnSpc>
              <a:spcBef>
                <a:spcPts val="0"/>
              </a:spcBef>
              <a:spcAft>
                <a:spcPts val="0"/>
              </a:spcAft>
              <a:buClr>
                <a:schemeClr val="accent2"/>
              </a:buClr>
              <a:buSzPct val="100000"/>
              <a:buFont typeface="Libre Baskerville"/>
              <a:buNone/>
            </a:pPr>
            <a:r>
              <a:t/>
            </a:r>
            <a:endParaRPr b="0" i="0" sz="2400" u="none" cap="none" strike="noStrike">
              <a:solidFill>
                <a:srgbClr val="000000"/>
              </a:solidFill>
              <a:latin typeface="Libre Baskerville"/>
              <a:ea typeface="Libre Baskerville"/>
              <a:cs typeface="Libre Baskerville"/>
              <a:sym typeface="Libre Baskerville"/>
            </a:endParaRPr>
          </a:p>
          <a:p>
            <a:pPr indent="-104140" lvl="1" marL="548640" marR="0" rtl="0" algn="l">
              <a:lnSpc>
                <a:spcPct val="100000"/>
              </a:lnSpc>
              <a:spcBef>
                <a:spcPts val="0"/>
              </a:spcBef>
              <a:spcAft>
                <a:spcPts val="0"/>
              </a:spcAft>
              <a:buClr>
                <a:schemeClr val="accent2"/>
              </a:buClr>
              <a:buSzPct val="100000"/>
              <a:buFont typeface="Libre Baskerville"/>
              <a:buChar char="●"/>
            </a:pPr>
            <a:r>
              <a:rPr b="0" i="0" lang="en-US" sz="2400" u="none" cap="none" strike="noStrike">
                <a:solidFill>
                  <a:srgbClr val="000000"/>
                </a:solidFill>
                <a:latin typeface="Libre Baskerville"/>
                <a:ea typeface="Libre Baskerville"/>
                <a:cs typeface="Libre Baskerville"/>
                <a:sym typeface="Libre Baskerville"/>
              </a:rPr>
              <a:t>Complete a short daily grammar review exercise</a:t>
            </a:r>
          </a:p>
          <a:p>
            <a:pPr indent="-104140" lvl="1" marL="548640" marR="0" rtl="0" algn="l">
              <a:lnSpc>
                <a:spcPct val="100000"/>
              </a:lnSpc>
              <a:spcBef>
                <a:spcPts val="0"/>
              </a:spcBef>
              <a:spcAft>
                <a:spcPts val="0"/>
              </a:spcAft>
              <a:buClr>
                <a:schemeClr val="accent2"/>
              </a:buClr>
              <a:buSzPct val="100000"/>
              <a:buFont typeface="Libre Baskerville"/>
              <a:buNone/>
            </a:pPr>
            <a:r>
              <a:t/>
            </a:r>
            <a:endParaRPr b="0" i="0" sz="2400" u="none" cap="none" strike="noStrike">
              <a:solidFill>
                <a:srgbClr val="000000"/>
              </a:solidFill>
              <a:latin typeface="Libre Baskerville"/>
              <a:ea typeface="Libre Baskerville"/>
              <a:cs typeface="Libre Baskerville"/>
              <a:sym typeface="Libre Baskerville"/>
            </a:endParaRPr>
          </a:p>
          <a:p>
            <a:pPr indent="-104140" lvl="1" marL="548640" marR="0" rtl="0" algn="l">
              <a:lnSpc>
                <a:spcPct val="100000"/>
              </a:lnSpc>
              <a:spcBef>
                <a:spcPts val="0"/>
              </a:spcBef>
              <a:spcAft>
                <a:spcPts val="0"/>
              </a:spcAft>
              <a:buClr>
                <a:schemeClr val="accent2"/>
              </a:buClr>
              <a:buSzPct val="100000"/>
              <a:buFont typeface="Libre Baskerville"/>
              <a:buChar char="●"/>
            </a:pPr>
            <a:r>
              <a:rPr b="0" i="0" lang="en-US" sz="2400" u="none" cap="none" strike="noStrike">
                <a:solidFill>
                  <a:srgbClr val="000000"/>
                </a:solidFill>
                <a:latin typeface="Libre Baskerville"/>
                <a:ea typeface="Libre Baskerville"/>
                <a:cs typeface="Libre Baskerville"/>
                <a:sym typeface="Libre Baskerville"/>
              </a:rPr>
              <a:t>On Fridays: bring home weekly reflection journal and share weekly letter at home</a:t>
            </a:r>
          </a:p>
          <a:p>
            <a:pPr indent="-104140" lvl="1" marL="548640" marR="0" rtl="0" algn="l">
              <a:lnSpc>
                <a:spcPct val="100000"/>
              </a:lnSpc>
              <a:spcBef>
                <a:spcPts val="0"/>
              </a:spcBef>
              <a:spcAft>
                <a:spcPts val="0"/>
              </a:spcAft>
              <a:buClr>
                <a:schemeClr val="accent2"/>
              </a:buClr>
              <a:buSzPct val="100000"/>
              <a:buFont typeface="Libre Baskerville"/>
              <a:buNone/>
            </a:pPr>
            <a:r>
              <a:t/>
            </a:r>
            <a:endParaRPr b="0" i="0" sz="2400" u="none" cap="none" strike="noStrike">
              <a:solidFill>
                <a:srgbClr val="000000"/>
              </a:solidFill>
              <a:latin typeface="Libre Baskerville"/>
              <a:ea typeface="Libre Baskerville"/>
              <a:cs typeface="Libre Baskerville"/>
              <a:sym typeface="Libre Baskerville"/>
            </a:endParaRPr>
          </a:p>
          <a:p>
            <a:pPr indent="0" lvl="0" marL="0" marR="0" rtl="0" algn="l">
              <a:lnSpc>
                <a:spcPct val="100000"/>
              </a:lnSpc>
              <a:spcBef>
                <a:spcPts val="500"/>
              </a:spcBef>
              <a:spcAft>
                <a:spcPts val="0"/>
              </a:spcAft>
              <a:buClr>
                <a:schemeClr val="accent1"/>
              </a:buClr>
              <a:buSzPct val="25000"/>
              <a:buFont typeface="Noto Sans Symbols"/>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Shape 260"/>
          <p:cNvSpPr txBox="1"/>
          <p:nvPr>
            <p:ph type="title"/>
          </p:nvPr>
        </p:nvSpPr>
        <p:spPr>
          <a:xfrm>
            <a:off x="914400" y="274637"/>
            <a:ext cx="7772400" cy="1143000"/>
          </a:xfrm>
          <a:prstGeom prst="rect">
            <a:avLst/>
          </a:prstGeom>
          <a:noFill/>
          <a:ln>
            <a:noFill/>
          </a:ln>
        </p:spPr>
        <p:txBody>
          <a:bodyPr anchorCtr="0" anchor="b" bIns="91425" lIns="91425" rIns="91425" wrap="square" tIns="45700">
            <a:noAutofit/>
          </a:bodyPr>
          <a:lstStyle/>
          <a:p>
            <a:pPr indent="0" lvl="0" marL="0" marR="0" rtl="0" algn="l">
              <a:lnSpc>
                <a:spcPct val="100000"/>
              </a:lnSpc>
              <a:spcBef>
                <a:spcPts val="0"/>
              </a:spcBef>
              <a:spcAft>
                <a:spcPts val="0"/>
              </a:spcAft>
              <a:buClr>
                <a:schemeClr val="dk2"/>
              </a:buClr>
              <a:buSzPct val="25000"/>
              <a:buFont typeface="Source Sans Pro"/>
              <a:buNone/>
            </a:pPr>
            <a:r>
              <a:rPr b="0" i="0" lang="en-US" sz="4000" u="none" cap="none" strike="noStrike">
                <a:solidFill>
                  <a:schemeClr val="dk2"/>
                </a:solidFill>
                <a:latin typeface="Source Sans Pro"/>
                <a:ea typeface="Source Sans Pro"/>
                <a:cs typeface="Source Sans Pro"/>
                <a:sym typeface="Source Sans Pro"/>
              </a:rPr>
              <a:t>Typical Math Homework</a:t>
            </a:r>
          </a:p>
        </p:txBody>
      </p:sp>
      <p:sp>
        <p:nvSpPr>
          <p:cNvPr id="261" name="Shape 261"/>
          <p:cNvSpPr txBox="1"/>
          <p:nvPr>
            <p:ph idx="1" type="body"/>
          </p:nvPr>
        </p:nvSpPr>
        <p:spPr>
          <a:xfrm>
            <a:off x="914400" y="1447800"/>
            <a:ext cx="7772400" cy="4572000"/>
          </a:xfrm>
          <a:prstGeom prst="rect">
            <a:avLst/>
          </a:prstGeom>
          <a:noFill/>
          <a:ln>
            <a:noFill/>
          </a:ln>
        </p:spPr>
        <p:txBody>
          <a:bodyPr anchorCtr="0" anchor="t" bIns="45700" lIns="91425" rIns="91425" wrap="square" tIns="45700">
            <a:noAutofit/>
          </a:bodyPr>
          <a:lstStyle/>
          <a:p>
            <a:pPr indent="-457200" lvl="0" marL="457200" marR="0" rtl="0" algn="l">
              <a:lnSpc>
                <a:spcPct val="100000"/>
              </a:lnSpc>
              <a:spcBef>
                <a:spcPts val="0"/>
              </a:spcBef>
              <a:spcAft>
                <a:spcPts val="0"/>
              </a:spcAft>
              <a:buClr>
                <a:schemeClr val="accent1"/>
              </a:buClr>
              <a:buSzPct val="85000"/>
              <a:buFont typeface="Arial"/>
              <a:buNone/>
            </a:pPr>
            <a:r>
              <a:t/>
            </a:r>
            <a:endParaRPr b="0" i="0" sz="2600" u="none" cap="none" strike="noStrike">
              <a:solidFill>
                <a:schemeClr val="dk1"/>
              </a:solidFill>
              <a:latin typeface="Libre Baskerville"/>
              <a:ea typeface="Libre Baskerville"/>
              <a:cs typeface="Libre Baskerville"/>
              <a:sym typeface="Libre Baskerville"/>
            </a:endParaRPr>
          </a:p>
          <a:p>
            <a:pPr indent="-457200" lvl="0" marL="457200" marR="0" rtl="0" algn="l">
              <a:lnSpc>
                <a:spcPct val="100000"/>
              </a:lnSpc>
              <a:spcBef>
                <a:spcPts val="0"/>
              </a:spcBef>
              <a:spcAft>
                <a:spcPts val="0"/>
              </a:spcAft>
              <a:buClr>
                <a:schemeClr val="accent1"/>
              </a:buClr>
              <a:buSzPct val="85000"/>
              <a:buFont typeface="Arial"/>
              <a:buNone/>
            </a:pPr>
            <a:r>
              <a:t/>
            </a:r>
            <a:endParaRPr b="0" i="0" sz="2600" u="none" cap="none" strike="noStrike">
              <a:solidFill>
                <a:schemeClr val="dk1"/>
              </a:solidFill>
              <a:latin typeface="Libre Baskerville"/>
              <a:ea typeface="Libre Baskerville"/>
              <a:cs typeface="Libre Baskerville"/>
              <a:sym typeface="Libre Baskerville"/>
            </a:endParaRPr>
          </a:p>
          <a:p>
            <a:pPr indent="-457200" lvl="0" marL="457200" marR="0" rtl="0" algn="l">
              <a:lnSpc>
                <a:spcPct val="100000"/>
              </a:lnSpc>
              <a:spcBef>
                <a:spcPts val="0"/>
              </a:spcBef>
              <a:spcAft>
                <a:spcPts val="0"/>
              </a:spcAft>
              <a:buClr>
                <a:schemeClr val="accent1"/>
              </a:buClr>
              <a:buSzPct val="85000"/>
              <a:buFont typeface="Arial"/>
              <a:buChar char="•"/>
            </a:pPr>
            <a:r>
              <a:rPr b="0" i="0" lang="en-US" sz="2600" u="none" cap="none" strike="noStrike">
                <a:solidFill>
                  <a:schemeClr val="dk1"/>
                </a:solidFill>
                <a:latin typeface="Libre Baskerville"/>
                <a:ea typeface="Libre Baskerville"/>
                <a:cs typeface="Libre Baskerville"/>
                <a:sym typeface="Libre Baskerville"/>
              </a:rPr>
              <a:t>Math homework is given Monday through Thursday, unless there is a holiday</a:t>
            </a:r>
          </a:p>
          <a:p>
            <a:pPr indent="-457200" lvl="0" marL="457200" marR="0" rtl="0" algn="l">
              <a:lnSpc>
                <a:spcPct val="100000"/>
              </a:lnSpc>
              <a:spcBef>
                <a:spcPts val="0"/>
              </a:spcBef>
              <a:spcAft>
                <a:spcPts val="0"/>
              </a:spcAft>
              <a:buClr>
                <a:schemeClr val="accent1"/>
              </a:buClr>
              <a:buSzPct val="85000"/>
              <a:buFont typeface="Arial"/>
              <a:buNone/>
            </a:pPr>
            <a:r>
              <a:t/>
            </a:r>
            <a:endParaRPr b="0" i="0" sz="2600" u="none" cap="none" strike="noStrike">
              <a:solidFill>
                <a:schemeClr val="dk1"/>
              </a:solidFill>
              <a:latin typeface="Libre Baskerville"/>
              <a:ea typeface="Libre Baskerville"/>
              <a:cs typeface="Libre Baskerville"/>
              <a:sym typeface="Libre Baskerville"/>
            </a:endParaRPr>
          </a:p>
          <a:p>
            <a:pPr indent="-457200" lvl="0" marL="457200" marR="0" rtl="0" algn="l">
              <a:lnSpc>
                <a:spcPct val="100000"/>
              </a:lnSpc>
              <a:spcBef>
                <a:spcPts val="0"/>
              </a:spcBef>
              <a:spcAft>
                <a:spcPts val="0"/>
              </a:spcAft>
              <a:buClr>
                <a:schemeClr val="accent1"/>
              </a:buClr>
              <a:buSzPct val="85000"/>
              <a:buFont typeface="Arial"/>
              <a:buChar char="•"/>
            </a:pPr>
            <a:r>
              <a:rPr b="0" i="0" lang="en-US" sz="2600" u="none" cap="none" strike="noStrike">
                <a:solidFill>
                  <a:schemeClr val="dk1"/>
                </a:solidFill>
                <a:latin typeface="Libre Baskerville"/>
                <a:ea typeface="Libre Baskerville"/>
                <a:cs typeface="Libre Baskerville"/>
                <a:sym typeface="Libre Baskerville"/>
              </a:rPr>
              <a:t>Homework should be independent practice of math skills </a:t>
            </a:r>
          </a:p>
          <a:p>
            <a:pPr indent="-457200" lvl="0" marL="457200" marR="0" rtl="0" algn="l">
              <a:lnSpc>
                <a:spcPct val="100000"/>
              </a:lnSpc>
              <a:spcBef>
                <a:spcPts val="0"/>
              </a:spcBef>
              <a:spcAft>
                <a:spcPts val="0"/>
              </a:spcAft>
              <a:buClr>
                <a:schemeClr val="accent1"/>
              </a:buClr>
              <a:buSzPct val="85000"/>
              <a:buFont typeface="Arial"/>
              <a:buNone/>
            </a:pPr>
            <a:r>
              <a:t/>
            </a:r>
            <a:endParaRPr b="0" i="0" sz="2600" u="none" cap="none" strike="noStrike">
              <a:solidFill>
                <a:schemeClr val="dk1"/>
              </a:solidFill>
              <a:latin typeface="Libre Baskerville"/>
              <a:ea typeface="Libre Baskerville"/>
              <a:cs typeface="Libre Baskerville"/>
              <a:sym typeface="Libre Baskerville"/>
            </a:endParaRPr>
          </a:p>
          <a:p>
            <a:pPr indent="-457200" lvl="0" marL="457200" marR="0" rtl="0" algn="l">
              <a:lnSpc>
                <a:spcPct val="100000"/>
              </a:lnSpc>
              <a:spcBef>
                <a:spcPts val="0"/>
              </a:spcBef>
              <a:spcAft>
                <a:spcPts val="0"/>
              </a:spcAft>
              <a:buClr>
                <a:schemeClr val="accent1"/>
              </a:buClr>
              <a:buSzPct val="85000"/>
              <a:buFont typeface="Arial"/>
              <a:buChar char="•"/>
            </a:pPr>
            <a:r>
              <a:rPr b="0" i="0" lang="en-US" sz="2600" u="none" cap="none" strike="noStrike">
                <a:solidFill>
                  <a:schemeClr val="dk1"/>
                </a:solidFill>
                <a:latin typeface="Libre Baskerville"/>
                <a:ea typeface="Libre Baskerville"/>
                <a:cs typeface="Libre Baskerville"/>
                <a:sym typeface="Libre Baskerville"/>
              </a:rPr>
              <a:t>2 nights are Common Core Review and 2 nights are current skill practice</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Shape 266"/>
          <p:cNvSpPr txBox="1"/>
          <p:nvPr>
            <p:ph type="title"/>
          </p:nvPr>
        </p:nvSpPr>
        <p:spPr>
          <a:xfrm>
            <a:off x="685800" y="381000"/>
            <a:ext cx="7772400" cy="1143000"/>
          </a:xfrm>
          <a:prstGeom prst="rect">
            <a:avLst/>
          </a:prstGeom>
          <a:noFill/>
          <a:ln>
            <a:noFill/>
          </a:ln>
        </p:spPr>
        <p:txBody>
          <a:bodyPr anchorCtr="0" anchor="b" bIns="91425" lIns="91425" rIns="91425" wrap="square" tIns="45700">
            <a:noAutofit/>
          </a:bodyPr>
          <a:lstStyle/>
          <a:p>
            <a:pPr indent="0" lvl="0" marL="0" marR="0" rtl="0" algn="l">
              <a:lnSpc>
                <a:spcPct val="100000"/>
              </a:lnSpc>
              <a:spcBef>
                <a:spcPts val="0"/>
              </a:spcBef>
              <a:spcAft>
                <a:spcPts val="0"/>
              </a:spcAft>
              <a:buClr>
                <a:srgbClr val="1F497D"/>
              </a:buClr>
              <a:buSzPct val="25000"/>
              <a:buFont typeface="Source Sans Pro"/>
              <a:buNone/>
            </a:pPr>
            <a:r>
              <a:rPr b="0" i="0" lang="en-US" sz="4000" u="none" cap="none" strike="noStrike">
                <a:solidFill>
                  <a:srgbClr val="1F497D"/>
                </a:solidFill>
                <a:latin typeface="Source Sans Pro"/>
                <a:ea typeface="Source Sans Pro"/>
                <a:cs typeface="Source Sans Pro"/>
                <a:sym typeface="Source Sans Pro"/>
              </a:rPr>
              <a:t>Conferences</a:t>
            </a:r>
          </a:p>
        </p:txBody>
      </p:sp>
      <p:sp>
        <p:nvSpPr>
          <p:cNvPr id="267" name="Shape 267"/>
          <p:cNvSpPr txBox="1"/>
          <p:nvPr>
            <p:ph idx="1" type="body"/>
          </p:nvPr>
        </p:nvSpPr>
        <p:spPr>
          <a:xfrm>
            <a:off x="762000" y="1981200"/>
            <a:ext cx="7772400" cy="3505200"/>
          </a:xfrm>
          <a:prstGeom prst="rect">
            <a:avLst/>
          </a:prstGeom>
          <a:noFill/>
          <a:ln>
            <a:noFill/>
          </a:ln>
        </p:spPr>
        <p:txBody>
          <a:bodyPr anchorCtr="0" anchor="t" bIns="45700" lIns="91425" rIns="91425" wrap="square" tIns="45700">
            <a:noAutofit/>
          </a:bodyPr>
          <a:lstStyle/>
          <a:p>
            <a:pPr indent="-274320" lvl="0" marL="274320" marR="0" rtl="0" algn="l">
              <a:lnSpc>
                <a:spcPct val="100000"/>
              </a:lnSpc>
              <a:spcBef>
                <a:spcPts val="0"/>
              </a:spcBef>
              <a:spcAft>
                <a:spcPts val="0"/>
              </a:spcAft>
              <a:buClr>
                <a:schemeClr val="accent1"/>
              </a:buClr>
              <a:buSzPct val="85000"/>
              <a:buFont typeface="Noto Sans Symbols"/>
              <a:buNone/>
            </a:pPr>
            <a:r>
              <a:t/>
            </a:r>
            <a:endParaRPr b="0" i="0" sz="3600" u="none" cap="none" strike="noStrike">
              <a:solidFill>
                <a:schemeClr val="dk1"/>
              </a:solidFill>
              <a:latin typeface="Libre Baskerville"/>
              <a:ea typeface="Libre Baskerville"/>
              <a:cs typeface="Libre Baskerville"/>
              <a:sym typeface="Libre Baskerville"/>
            </a:endParaRPr>
          </a:p>
          <a:p>
            <a:pPr indent="-274320" lvl="0" marL="274320" marR="0" rtl="0" algn="l">
              <a:lnSpc>
                <a:spcPct val="100000"/>
              </a:lnSpc>
              <a:spcBef>
                <a:spcPts val="0"/>
              </a:spcBef>
              <a:spcAft>
                <a:spcPts val="0"/>
              </a:spcAft>
              <a:buClr>
                <a:schemeClr val="accent1"/>
              </a:buClr>
              <a:buSzPct val="85000"/>
              <a:buFont typeface="Noto Sans Symbols"/>
              <a:buChar char="●"/>
            </a:pPr>
            <a:r>
              <a:rPr b="0" i="0" lang="en-US" sz="3600" u="none" cap="none" strike="noStrike">
                <a:solidFill>
                  <a:schemeClr val="dk1"/>
                </a:solidFill>
                <a:latin typeface="Libre Baskerville"/>
                <a:ea typeface="Libre Baskerville"/>
                <a:cs typeface="Libre Baskerville"/>
                <a:sym typeface="Libre Baskerville"/>
              </a:rPr>
              <a:t>November 20th and 21st</a:t>
            </a:r>
          </a:p>
          <a:p>
            <a:pPr indent="-274320" lvl="0" marL="274320" marR="0" rtl="0" algn="l">
              <a:lnSpc>
                <a:spcPct val="100000"/>
              </a:lnSpc>
              <a:spcBef>
                <a:spcPts val="580"/>
              </a:spcBef>
              <a:spcAft>
                <a:spcPts val="0"/>
              </a:spcAft>
              <a:buClr>
                <a:schemeClr val="accent1"/>
              </a:buClr>
              <a:buSzPct val="25000"/>
              <a:buFont typeface="Noto Sans Symbols"/>
              <a:buNone/>
            </a:pPr>
            <a:r>
              <a:t/>
            </a:r>
            <a:endParaRPr b="0" i="0" sz="3600" u="none" cap="none" strike="noStrike">
              <a:solidFill>
                <a:schemeClr val="dk1"/>
              </a:solidFill>
              <a:latin typeface="Libre Baskerville"/>
              <a:ea typeface="Libre Baskerville"/>
              <a:cs typeface="Libre Baskerville"/>
              <a:sym typeface="Libre Baskerville"/>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Shape 272"/>
          <p:cNvSpPr txBox="1"/>
          <p:nvPr>
            <p:ph type="title"/>
          </p:nvPr>
        </p:nvSpPr>
        <p:spPr>
          <a:xfrm>
            <a:off x="914400" y="274637"/>
            <a:ext cx="7772400" cy="1143000"/>
          </a:xfrm>
          <a:prstGeom prst="rect">
            <a:avLst/>
          </a:prstGeom>
          <a:noFill/>
          <a:ln>
            <a:noFill/>
          </a:ln>
        </p:spPr>
        <p:txBody>
          <a:bodyPr anchorCtr="0" anchor="b" bIns="91425" lIns="91425" rIns="91425" wrap="square" tIns="45700">
            <a:noAutofit/>
          </a:bodyPr>
          <a:lstStyle/>
          <a:p>
            <a:pPr indent="0" lvl="0" marL="0" marR="0" rtl="0" algn="l">
              <a:lnSpc>
                <a:spcPct val="100000"/>
              </a:lnSpc>
              <a:spcBef>
                <a:spcPts val="0"/>
              </a:spcBef>
              <a:spcAft>
                <a:spcPts val="0"/>
              </a:spcAft>
              <a:buClr>
                <a:schemeClr val="dk2"/>
              </a:buClr>
              <a:buSzPct val="25000"/>
              <a:buFont typeface="Source Sans Pro"/>
              <a:buNone/>
            </a:pPr>
            <a:r>
              <a:rPr b="0" i="0" lang="en-US" sz="4000" u="none" cap="none" strike="noStrike">
                <a:solidFill>
                  <a:schemeClr val="dk2"/>
                </a:solidFill>
                <a:latin typeface="Source Sans Pro"/>
                <a:ea typeface="Source Sans Pro"/>
                <a:cs typeface="Source Sans Pro"/>
                <a:sym typeface="Source Sans Pro"/>
              </a:rPr>
              <a:t>Lunch &amp; Recess</a:t>
            </a:r>
          </a:p>
        </p:txBody>
      </p:sp>
      <p:sp>
        <p:nvSpPr>
          <p:cNvPr id="273" name="Shape 273"/>
          <p:cNvSpPr txBox="1"/>
          <p:nvPr>
            <p:ph idx="1" type="body"/>
          </p:nvPr>
        </p:nvSpPr>
        <p:spPr>
          <a:xfrm>
            <a:off x="914400" y="1447800"/>
            <a:ext cx="7772400" cy="4572000"/>
          </a:xfrm>
          <a:prstGeom prst="rect">
            <a:avLst/>
          </a:prstGeom>
          <a:noFill/>
          <a:ln>
            <a:noFill/>
          </a:ln>
        </p:spPr>
        <p:txBody>
          <a:bodyPr anchorCtr="0" anchor="t" bIns="45700" lIns="91425" rIns="91425" wrap="square" tIns="45700">
            <a:noAutofit/>
          </a:bodyPr>
          <a:lstStyle/>
          <a:p>
            <a:pPr indent="-274320" lvl="0" marL="274320" marR="0" rtl="0" algn="l">
              <a:lnSpc>
                <a:spcPct val="100000"/>
              </a:lnSpc>
              <a:spcBef>
                <a:spcPts val="0"/>
              </a:spcBef>
              <a:spcAft>
                <a:spcPts val="0"/>
              </a:spcAft>
              <a:buClr>
                <a:schemeClr val="accent1"/>
              </a:buClr>
              <a:buSzPct val="85000"/>
              <a:buFont typeface="Noto Sans Symbols"/>
              <a:buChar char="●"/>
            </a:pPr>
            <a:r>
              <a:rPr b="0" i="0" lang="en-US" sz="2600" u="none" cap="none" strike="noStrike">
                <a:solidFill>
                  <a:schemeClr val="dk1"/>
                </a:solidFill>
                <a:latin typeface="Libre Baskerville"/>
                <a:ea typeface="Libre Baskerville"/>
                <a:cs typeface="Libre Baskerville"/>
                <a:sym typeface="Libre Baskerville"/>
              </a:rPr>
              <a:t>Lunch costs $2.75 this year. </a:t>
            </a:r>
          </a:p>
          <a:p>
            <a:pPr indent="-274320" lvl="0" marL="274320" marR="0" rtl="0" algn="l">
              <a:lnSpc>
                <a:spcPct val="100000"/>
              </a:lnSpc>
              <a:spcBef>
                <a:spcPts val="580"/>
              </a:spcBef>
              <a:spcAft>
                <a:spcPts val="0"/>
              </a:spcAft>
              <a:buClr>
                <a:schemeClr val="accent1"/>
              </a:buClr>
              <a:buSzPct val="85000"/>
              <a:buFont typeface="Noto Sans Symbols"/>
              <a:buChar char="●"/>
            </a:pPr>
            <a:r>
              <a:rPr b="0" i="0" lang="en-US" sz="2600" u="none" cap="none" strike="noStrike">
                <a:solidFill>
                  <a:schemeClr val="dk1"/>
                </a:solidFill>
                <a:latin typeface="Libre Baskerville"/>
                <a:ea typeface="Libre Baskerville"/>
                <a:cs typeface="Libre Baskerville"/>
                <a:sym typeface="Libre Baskerville"/>
              </a:rPr>
              <a:t>Money must be brought in daily or put into the students account. </a:t>
            </a:r>
          </a:p>
          <a:p>
            <a:pPr indent="-274320" lvl="0" marL="274320" marR="0" rtl="0" algn="l">
              <a:lnSpc>
                <a:spcPct val="100000"/>
              </a:lnSpc>
              <a:spcBef>
                <a:spcPts val="580"/>
              </a:spcBef>
              <a:spcAft>
                <a:spcPts val="0"/>
              </a:spcAft>
              <a:buClr>
                <a:schemeClr val="accent1"/>
              </a:buClr>
              <a:buSzPct val="85000"/>
              <a:buFont typeface="Noto Sans Symbols"/>
              <a:buChar char="●"/>
            </a:pPr>
            <a:r>
              <a:rPr b="0" i="0" lang="en-US" sz="2600" u="none" cap="none" strike="noStrike">
                <a:solidFill>
                  <a:schemeClr val="dk1"/>
                </a:solidFill>
                <a:latin typeface="Libre Baskerville"/>
                <a:ea typeface="Libre Baskerville"/>
                <a:cs typeface="Libre Baskerville"/>
                <a:sym typeface="Libre Baskerville"/>
              </a:rPr>
              <a:t>Money can be added to student accounts with MySchoolBucks.com</a:t>
            </a:r>
          </a:p>
          <a:p>
            <a:pPr indent="-274320" lvl="0" marL="274320" marR="0" rtl="0" algn="l">
              <a:lnSpc>
                <a:spcPct val="100000"/>
              </a:lnSpc>
              <a:spcBef>
                <a:spcPts val="580"/>
              </a:spcBef>
              <a:spcAft>
                <a:spcPts val="0"/>
              </a:spcAft>
              <a:buClr>
                <a:schemeClr val="accent1"/>
              </a:buClr>
              <a:buSzPct val="85000"/>
              <a:buFont typeface="Noto Sans Symbols"/>
              <a:buChar char="●"/>
            </a:pPr>
            <a:r>
              <a:rPr b="0" i="0" lang="en-US" sz="2600" u="none" cap="none" strike="noStrike">
                <a:solidFill>
                  <a:schemeClr val="dk1"/>
                </a:solidFill>
                <a:latin typeface="Libre Baskerville"/>
                <a:ea typeface="Libre Baskerville"/>
                <a:cs typeface="Libre Baskerville"/>
                <a:sym typeface="Libre Baskerville"/>
              </a:rPr>
              <a:t>Recess equipment will be provided by the school, please do not bring personal items from home. </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Shape 278"/>
          <p:cNvSpPr txBox="1"/>
          <p:nvPr>
            <p:ph type="title"/>
          </p:nvPr>
        </p:nvSpPr>
        <p:spPr>
          <a:xfrm>
            <a:off x="685800" y="120700"/>
            <a:ext cx="7772400" cy="679800"/>
          </a:xfrm>
          <a:prstGeom prst="rect">
            <a:avLst/>
          </a:prstGeom>
          <a:noFill/>
          <a:ln>
            <a:noFill/>
          </a:ln>
        </p:spPr>
        <p:txBody>
          <a:bodyPr anchorCtr="0" anchor="b" bIns="91425" lIns="91425" rIns="91425" wrap="square" tIns="45700">
            <a:noAutofit/>
          </a:bodyPr>
          <a:lstStyle/>
          <a:p>
            <a:pPr indent="0" lvl="0" marL="0" marR="0" rtl="0" algn="l">
              <a:lnSpc>
                <a:spcPct val="100000"/>
              </a:lnSpc>
              <a:spcBef>
                <a:spcPts val="0"/>
              </a:spcBef>
              <a:spcAft>
                <a:spcPts val="0"/>
              </a:spcAft>
              <a:buClr>
                <a:srgbClr val="1F497D"/>
              </a:buClr>
              <a:buSzPct val="25000"/>
              <a:buFont typeface="Source Sans Pro"/>
              <a:buNone/>
            </a:pPr>
            <a:r>
              <a:rPr b="0" i="0" lang="en-US" sz="4000" u="none" cap="none" strike="noStrike">
                <a:solidFill>
                  <a:srgbClr val="1F497D"/>
                </a:solidFill>
                <a:latin typeface="Source Sans Pro"/>
                <a:ea typeface="Source Sans Pro"/>
                <a:cs typeface="Source Sans Pro"/>
                <a:sym typeface="Source Sans Pro"/>
              </a:rPr>
              <a:t>Teacher Contacts</a:t>
            </a:r>
          </a:p>
        </p:txBody>
      </p:sp>
      <p:sp>
        <p:nvSpPr>
          <p:cNvPr id="279" name="Shape 279"/>
          <p:cNvSpPr txBox="1"/>
          <p:nvPr>
            <p:ph idx="1" type="body"/>
          </p:nvPr>
        </p:nvSpPr>
        <p:spPr>
          <a:xfrm>
            <a:off x="429850" y="638000"/>
            <a:ext cx="8217600" cy="5381700"/>
          </a:xfrm>
          <a:prstGeom prst="rect">
            <a:avLst/>
          </a:prstGeom>
          <a:noFill/>
          <a:ln>
            <a:noFill/>
          </a:ln>
        </p:spPr>
        <p:txBody>
          <a:bodyPr anchorCtr="0" anchor="t" bIns="45700" lIns="91425" rIns="91425" wrap="square" tIns="45700">
            <a:noAutofit/>
          </a:bodyPr>
          <a:lstStyle/>
          <a:p>
            <a:pPr indent="-7620" lvl="0" marL="274320" marR="0" rtl="0" algn="l">
              <a:lnSpc>
                <a:spcPct val="80000"/>
              </a:lnSpc>
              <a:spcBef>
                <a:spcPts val="0"/>
              </a:spcBef>
              <a:spcAft>
                <a:spcPts val="0"/>
              </a:spcAft>
              <a:buClr>
                <a:schemeClr val="accent1"/>
              </a:buClr>
              <a:buSzPct val="25000"/>
              <a:buFont typeface="Noto Sans Symbols"/>
              <a:buNone/>
            </a:pPr>
            <a:r>
              <a:t/>
            </a:r>
            <a:endParaRPr b="1" i="0" sz="2200" u="none" cap="none" strike="noStrike">
              <a:solidFill>
                <a:schemeClr val="dk1"/>
              </a:solidFill>
              <a:latin typeface="Libre Baskerville"/>
              <a:ea typeface="Libre Baskerville"/>
              <a:cs typeface="Libre Baskerville"/>
              <a:sym typeface="Libre Baskerville"/>
            </a:endParaRPr>
          </a:p>
          <a:p>
            <a:pPr indent="-7620" lvl="0" marL="274320" marR="0" rtl="0" algn="l">
              <a:lnSpc>
                <a:spcPct val="80000"/>
              </a:lnSpc>
              <a:spcBef>
                <a:spcPts val="0"/>
              </a:spcBef>
              <a:spcAft>
                <a:spcPts val="0"/>
              </a:spcAft>
              <a:buClr>
                <a:schemeClr val="accent1"/>
              </a:buClr>
              <a:buSzPct val="25000"/>
              <a:buFont typeface="Noto Sans Symbols"/>
              <a:buNone/>
            </a:pPr>
            <a:r>
              <a:t/>
            </a:r>
            <a:endParaRPr b="1" i="0" sz="2200" u="none" cap="none" strike="noStrike">
              <a:solidFill>
                <a:schemeClr val="dk1"/>
              </a:solidFill>
              <a:latin typeface="Libre Baskerville"/>
              <a:ea typeface="Libre Baskerville"/>
              <a:cs typeface="Libre Baskerville"/>
              <a:sym typeface="Libre Baskerville"/>
            </a:endParaRPr>
          </a:p>
          <a:p>
            <a:pPr indent="-7620" lvl="0" marL="274320" marR="0" rtl="0" algn="l">
              <a:lnSpc>
                <a:spcPct val="80000"/>
              </a:lnSpc>
              <a:spcBef>
                <a:spcPts val="0"/>
              </a:spcBef>
              <a:spcAft>
                <a:spcPts val="0"/>
              </a:spcAft>
              <a:buClr>
                <a:schemeClr val="accent1"/>
              </a:buClr>
              <a:buSzPct val="25000"/>
              <a:buFont typeface="Noto Sans Symbols"/>
              <a:buNone/>
            </a:pPr>
            <a:r>
              <a:t/>
            </a:r>
            <a:endParaRPr b="1" i="0" sz="2200" u="none" cap="none" strike="noStrike">
              <a:solidFill>
                <a:schemeClr val="dk1"/>
              </a:solidFill>
              <a:latin typeface="Libre Baskerville"/>
              <a:ea typeface="Libre Baskerville"/>
              <a:cs typeface="Libre Baskerville"/>
              <a:sym typeface="Libre Baskerville"/>
            </a:endParaRPr>
          </a:p>
          <a:p>
            <a:pPr indent="-7620" lvl="0" marL="274320" marR="0" rtl="0" algn="l">
              <a:lnSpc>
                <a:spcPct val="80000"/>
              </a:lnSpc>
              <a:spcBef>
                <a:spcPts val="0"/>
              </a:spcBef>
              <a:spcAft>
                <a:spcPts val="0"/>
              </a:spcAft>
              <a:buClr>
                <a:schemeClr val="accent1"/>
              </a:buClr>
              <a:buSzPct val="25000"/>
              <a:buFont typeface="Noto Sans Symbols"/>
              <a:buNone/>
            </a:pPr>
            <a:r>
              <a:t/>
            </a:r>
            <a:endParaRPr b="1" i="0" sz="2200" u="none" cap="none" strike="noStrike">
              <a:solidFill>
                <a:schemeClr val="dk1"/>
              </a:solidFill>
              <a:latin typeface="Libre Baskerville"/>
              <a:ea typeface="Libre Baskerville"/>
              <a:cs typeface="Libre Baskerville"/>
              <a:sym typeface="Libre Baskerville"/>
            </a:endParaRPr>
          </a:p>
          <a:p>
            <a:pPr indent="-7620" lvl="0" marL="274320" marR="0" rtl="0" algn="l">
              <a:lnSpc>
                <a:spcPct val="80000"/>
              </a:lnSpc>
              <a:spcBef>
                <a:spcPts val="0"/>
              </a:spcBef>
              <a:spcAft>
                <a:spcPts val="0"/>
              </a:spcAft>
              <a:buClr>
                <a:schemeClr val="accent1"/>
              </a:buClr>
              <a:buSzPct val="25000"/>
              <a:buFont typeface="Noto Sans Symbols"/>
              <a:buNone/>
            </a:pPr>
            <a:r>
              <a:rPr b="1" i="0" lang="en-US" sz="2200" u="none" cap="none" strike="noStrike">
                <a:solidFill>
                  <a:schemeClr val="dk1"/>
                </a:solidFill>
                <a:latin typeface="Libre Baskerville"/>
                <a:ea typeface="Libre Baskerville"/>
                <a:cs typeface="Libre Baskerville"/>
                <a:sym typeface="Libre Baskerville"/>
              </a:rPr>
              <a:t>4</a:t>
            </a:r>
            <a:r>
              <a:rPr b="1" baseline="30000" i="0" lang="en-US" sz="2200" u="none" cap="none" strike="noStrike">
                <a:solidFill>
                  <a:schemeClr val="dk1"/>
                </a:solidFill>
                <a:latin typeface="Libre Baskerville"/>
                <a:ea typeface="Libre Baskerville"/>
                <a:cs typeface="Libre Baskerville"/>
                <a:sym typeface="Libre Baskerville"/>
              </a:rPr>
              <a:t>th</a:t>
            </a:r>
            <a:r>
              <a:rPr b="1" i="0" lang="en-US" sz="2200" u="none" cap="none" strike="noStrike">
                <a:solidFill>
                  <a:schemeClr val="dk1"/>
                </a:solidFill>
                <a:latin typeface="Libre Baskerville"/>
                <a:ea typeface="Libre Baskerville"/>
                <a:cs typeface="Libre Baskerville"/>
                <a:sym typeface="Libre Baskerville"/>
              </a:rPr>
              <a:t> Grade Teachers:</a:t>
            </a:r>
          </a:p>
          <a:p>
            <a:pPr indent="-7620" lvl="0" marL="274320" marR="0" rtl="0" algn="l">
              <a:lnSpc>
                <a:spcPct val="80000"/>
              </a:lnSpc>
              <a:spcBef>
                <a:spcPts val="0"/>
              </a:spcBef>
              <a:spcAft>
                <a:spcPts val="0"/>
              </a:spcAft>
              <a:buClr>
                <a:schemeClr val="accent1"/>
              </a:buClr>
              <a:buSzPct val="25000"/>
              <a:buFont typeface="Noto Sans Symbols"/>
              <a:buNone/>
            </a:pPr>
            <a:r>
              <a:t/>
            </a:r>
            <a:endParaRPr b="0" i="0" sz="2100" u="none" cap="none" strike="noStrike">
              <a:solidFill>
                <a:schemeClr val="dk1"/>
              </a:solidFill>
              <a:latin typeface="Libre Baskerville"/>
              <a:ea typeface="Libre Baskerville"/>
              <a:cs typeface="Libre Baskerville"/>
              <a:sym typeface="Libre Baskerville"/>
            </a:endParaRPr>
          </a:p>
          <a:p>
            <a:pPr indent="-20320" lvl="0" marL="274320" marR="0" rtl="0" algn="l">
              <a:lnSpc>
                <a:spcPct val="80000"/>
              </a:lnSpc>
              <a:spcBef>
                <a:spcPts val="0"/>
              </a:spcBef>
              <a:spcAft>
                <a:spcPts val="0"/>
              </a:spcAft>
              <a:buClr>
                <a:schemeClr val="accent1"/>
              </a:buClr>
              <a:buSzPct val="100000"/>
              <a:buFont typeface="Noto Sans Symbols"/>
              <a:buChar char="●"/>
            </a:pPr>
            <a:r>
              <a:rPr b="0" i="0" lang="en-US" sz="2100" u="none" cap="none" strike="noStrike">
                <a:solidFill>
                  <a:schemeClr val="dk1"/>
                </a:solidFill>
                <a:latin typeface="Libre Baskerville"/>
                <a:ea typeface="Libre Baskerville"/>
                <a:cs typeface="Libre Baskerville"/>
                <a:sym typeface="Libre Baskerville"/>
              </a:rPr>
              <a:t>Kelly Fleck (ITL) - </a:t>
            </a:r>
            <a:r>
              <a:rPr b="0" i="0" lang="en-US" sz="2100" u="sng" cap="none" strike="noStrike">
                <a:solidFill>
                  <a:schemeClr val="hlink"/>
                </a:solidFill>
                <a:latin typeface="Libre Baskerville"/>
                <a:ea typeface="Libre Baskerville"/>
                <a:cs typeface="Libre Baskerville"/>
                <a:sym typeface="Libre Baskerville"/>
                <a:hlinkClick r:id="rId3"/>
              </a:rPr>
              <a:t>kelly_fleck@hcpss.org</a:t>
            </a:r>
          </a:p>
          <a:p>
            <a:pPr indent="-20320" lvl="0" marL="274320" marR="0" rtl="0" algn="l">
              <a:lnSpc>
                <a:spcPct val="80000"/>
              </a:lnSpc>
              <a:spcBef>
                <a:spcPts val="0"/>
              </a:spcBef>
              <a:spcAft>
                <a:spcPts val="0"/>
              </a:spcAft>
              <a:buClr>
                <a:schemeClr val="accent1"/>
              </a:buClr>
              <a:buSzPct val="100000"/>
              <a:buFont typeface="Noto Sans Symbols"/>
              <a:buNone/>
            </a:pPr>
            <a:r>
              <a:t/>
            </a:r>
            <a:endParaRPr b="0" i="0" sz="2100" u="none" cap="none" strike="noStrike">
              <a:solidFill>
                <a:schemeClr val="dk1"/>
              </a:solidFill>
              <a:latin typeface="Libre Baskerville"/>
              <a:ea typeface="Libre Baskerville"/>
              <a:cs typeface="Libre Baskerville"/>
              <a:sym typeface="Libre Baskerville"/>
            </a:endParaRPr>
          </a:p>
          <a:p>
            <a:pPr indent="-20320" lvl="0" marL="274320" marR="0" rtl="0" algn="l">
              <a:lnSpc>
                <a:spcPct val="80000"/>
              </a:lnSpc>
              <a:spcBef>
                <a:spcPts val="0"/>
              </a:spcBef>
              <a:spcAft>
                <a:spcPts val="0"/>
              </a:spcAft>
              <a:buClr>
                <a:schemeClr val="accent1"/>
              </a:buClr>
              <a:buSzPct val="100000"/>
              <a:buFont typeface="Noto Sans Symbols"/>
              <a:buChar char="●"/>
            </a:pPr>
            <a:r>
              <a:rPr b="0" i="0" lang="en-US" sz="2100" u="none" cap="none" strike="noStrike">
                <a:solidFill>
                  <a:schemeClr val="dk1"/>
                </a:solidFill>
                <a:latin typeface="Libre Baskerville"/>
                <a:ea typeface="Libre Baskerville"/>
                <a:cs typeface="Libre Baskerville"/>
                <a:sym typeface="Libre Baskerville"/>
              </a:rPr>
              <a:t>Lindsay Menton - </a:t>
            </a:r>
            <a:r>
              <a:rPr b="0" i="0" lang="en-US" sz="2100" u="sng" cap="none" strike="noStrike">
                <a:solidFill>
                  <a:schemeClr val="hlink"/>
                </a:solidFill>
                <a:latin typeface="Libre Baskerville"/>
                <a:ea typeface="Libre Baskerville"/>
                <a:cs typeface="Libre Baskerville"/>
                <a:sym typeface="Libre Baskerville"/>
                <a:hlinkClick r:id="rId4"/>
              </a:rPr>
              <a:t>lindsay_menton@hcpss.org</a:t>
            </a:r>
          </a:p>
          <a:p>
            <a:pPr indent="-20320" lvl="0" marL="274320" marR="0" rtl="0" algn="l">
              <a:lnSpc>
                <a:spcPct val="80000"/>
              </a:lnSpc>
              <a:spcBef>
                <a:spcPts val="0"/>
              </a:spcBef>
              <a:spcAft>
                <a:spcPts val="0"/>
              </a:spcAft>
              <a:buClr>
                <a:schemeClr val="accent1"/>
              </a:buClr>
              <a:buSzPct val="100000"/>
              <a:buFont typeface="Noto Sans Symbols"/>
              <a:buNone/>
            </a:pPr>
            <a:r>
              <a:t/>
            </a:r>
            <a:endParaRPr b="0" i="0" sz="2100" u="sng" cap="none" strike="noStrike">
              <a:solidFill>
                <a:schemeClr val="dk1"/>
              </a:solidFill>
              <a:latin typeface="Libre Baskerville"/>
              <a:ea typeface="Libre Baskerville"/>
              <a:cs typeface="Libre Baskerville"/>
              <a:sym typeface="Libre Baskerville"/>
            </a:endParaRPr>
          </a:p>
          <a:p>
            <a:pPr indent="-20320" lvl="0" marL="274320" marR="0" rtl="0" algn="l">
              <a:lnSpc>
                <a:spcPct val="80000"/>
              </a:lnSpc>
              <a:spcBef>
                <a:spcPts val="0"/>
              </a:spcBef>
              <a:spcAft>
                <a:spcPts val="0"/>
              </a:spcAft>
              <a:buClr>
                <a:schemeClr val="accent1"/>
              </a:buClr>
              <a:buSzPct val="100000"/>
              <a:buFont typeface="Noto Sans Symbols"/>
              <a:buChar char="●"/>
            </a:pPr>
            <a:r>
              <a:rPr b="0" i="0" lang="en-US" sz="2100" u="sng" cap="none" strike="noStrike">
                <a:solidFill>
                  <a:schemeClr val="dk1"/>
                </a:solidFill>
                <a:latin typeface="Libre Baskerville"/>
                <a:ea typeface="Libre Baskerville"/>
                <a:cs typeface="Libre Baskerville"/>
                <a:sym typeface="Libre Baskerville"/>
              </a:rPr>
              <a:t>Kristen Arnold – </a:t>
            </a:r>
            <a:r>
              <a:rPr b="0" i="0" lang="en-US" sz="2100" u="sng" cap="none" strike="noStrike">
                <a:solidFill>
                  <a:schemeClr val="hlink"/>
                </a:solidFill>
                <a:latin typeface="Libre Baskerville"/>
                <a:ea typeface="Libre Baskerville"/>
                <a:cs typeface="Libre Baskerville"/>
                <a:sym typeface="Libre Baskerville"/>
                <a:hlinkClick r:id="rId5"/>
              </a:rPr>
              <a:t>kristen_arnold@hcpss.org</a:t>
            </a:r>
          </a:p>
          <a:p>
            <a:pPr indent="-20320" lvl="0" marL="274320" marR="0" rtl="0" algn="l">
              <a:lnSpc>
                <a:spcPct val="80000"/>
              </a:lnSpc>
              <a:spcBef>
                <a:spcPts val="0"/>
              </a:spcBef>
              <a:spcAft>
                <a:spcPts val="0"/>
              </a:spcAft>
              <a:buClr>
                <a:schemeClr val="accent1"/>
              </a:buClr>
              <a:buSzPct val="100000"/>
              <a:buFont typeface="Noto Sans Symbols"/>
              <a:buNone/>
            </a:pPr>
            <a:r>
              <a:t/>
            </a:r>
            <a:endParaRPr b="0" i="0" sz="2100" u="sng" cap="none" strike="noStrike">
              <a:solidFill>
                <a:schemeClr val="dk1"/>
              </a:solidFill>
              <a:latin typeface="Libre Baskerville"/>
              <a:ea typeface="Libre Baskerville"/>
              <a:cs typeface="Libre Baskerville"/>
              <a:sym typeface="Libre Baskerville"/>
            </a:endParaRPr>
          </a:p>
          <a:p>
            <a:pPr indent="-20320" lvl="0" marL="274320" marR="0" rtl="0" algn="l">
              <a:lnSpc>
                <a:spcPct val="80000"/>
              </a:lnSpc>
              <a:spcBef>
                <a:spcPts val="0"/>
              </a:spcBef>
              <a:spcAft>
                <a:spcPts val="0"/>
              </a:spcAft>
              <a:buClr>
                <a:schemeClr val="accent1"/>
              </a:buClr>
              <a:buSzPct val="100000"/>
              <a:buFont typeface="Noto Sans Symbols"/>
              <a:buChar char="●"/>
            </a:pPr>
            <a:r>
              <a:rPr b="0" i="0" lang="en-US" sz="2100" u="sng" cap="none" strike="noStrike">
                <a:solidFill>
                  <a:schemeClr val="dk1"/>
                </a:solidFill>
                <a:latin typeface="Libre Baskerville"/>
                <a:ea typeface="Libre Baskerville"/>
                <a:cs typeface="Libre Baskerville"/>
                <a:sym typeface="Libre Baskerville"/>
              </a:rPr>
              <a:t>Jordan Green – </a:t>
            </a:r>
            <a:r>
              <a:rPr b="0" i="0" lang="en-US" sz="2100" u="sng" cap="none" strike="noStrike">
                <a:solidFill>
                  <a:schemeClr val="hlink"/>
                </a:solidFill>
                <a:latin typeface="Libre Baskerville"/>
                <a:ea typeface="Libre Baskerville"/>
                <a:cs typeface="Libre Baskerville"/>
                <a:sym typeface="Libre Baskerville"/>
                <a:hlinkClick r:id="rId6"/>
              </a:rPr>
              <a:t>jordan_green@hcpss.org</a:t>
            </a:r>
          </a:p>
          <a:p>
            <a:pPr indent="-20320" lvl="0" marL="274320" marR="0" rtl="0" algn="l">
              <a:lnSpc>
                <a:spcPct val="80000"/>
              </a:lnSpc>
              <a:spcBef>
                <a:spcPts val="0"/>
              </a:spcBef>
              <a:spcAft>
                <a:spcPts val="0"/>
              </a:spcAft>
              <a:buClr>
                <a:schemeClr val="accent1"/>
              </a:buClr>
              <a:buSzPct val="100000"/>
              <a:buFont typeface="Noto Sans Symbols"/>
              <a:buNone/>
            </a:pPr>
            <a:r>
              <a:t/>
            </a:r>
            <a:endParaRPr b="0" i="0" sz="2100" u="sng" cap="none" strike="noStrike">
              <a:solidFill>
                <a:schemeClr val="dk1"/>
              </a:solidFill>
              <a:latin typeface="Libre Baskerville"/>
              <a:ea typeface="Libre Baskerville"/>
              <a:cs typeface="Libre Baskerville"/>
              <a:sym typeface="Libre Baskerville"/>
            </a:endParaRPr>
          </a:p>
          <a:p>
            <a:pPr indent="-20320" lvl="0" marL="274320" marR="0" rtl="0" algn="l">
              <a:lnSpc>
                <a:spcPct val="80000"/>
              </a:lnSpc>
              <a:spcBef>
                <a:spcPts val="0"/>
              </a:spcBef>
              <a:spcAft>
                <a:spcPts val="0"/>
              </a:spcAft>
              <a:buClr>
                <a:schemeClr val="accent1"/>
              </a:buClr>
              <a:buSzPct val="100000"/>
              <a:buFont typeface="Noto Sans Symbols"/>
              <a:buChar char="●"/>
            </a:pPr>
            <a:r>
              <a:rPr b="0" i="0" lang="en-US" sz="2100" u="none" cap="none" strike="noStrike">
                <a:solidFill>
                  <a:schemeClr val="dk1"/>
                </a:solidFill>
                <a:latin typeface="Libre Baskerville"/>
                <a:ea typeface="Libre Baskerville"/>
                <a:cs typeface="Libre Baskerville"/>
                <a:sym typeface="Libre Baskerville"/>
              </a:rPr>
              <a:t>Terri Royster (Para-educator)</a:t>
            </a:r>
          </a:p>
          <a:p>
            <a:pPr indent="-7620" lvl="0" marL="274320" marR="0" rtl="0" algn="l">
              <a:lnSpc>
                <a:spcPct val="80000"/>
              </a:lnSpc>
              <a:spcBef>
                <a:spcPts val="0"/>
              </a:spcBef>
              <a:spcAft>
                <a:spcPts val="0"/>
              </a:spcAft>
              <a:buClr>
                <a:schemeClr val="accent1"/>
              </a:buClr>
              <a:buSzPct val="25000"/>
              <a:buFont typeface="Noto Sans Symbols"/>
              <a:buNone/>
            </a:pPr>
            <a:r>
              <a:t/>
            </a:r>
            <a:endParaRPr b="0" i="0" sz="2600" u="none" cap="none" strike="noStrike">
              <a:solidFill>
                <a:schemeClr val="dk1"/>
              </a:solidFill>
              <a:latin typeface="Libre Baskerville"/>
              <a:ea typeface="Libre Baskerville"/>
              <a:cs typeface="Libre Baskerville"/>
              <a:sym typeface="Libre Baskerville"/>
            </a:endParaRPr>
          </a:p>
          <a:p>
            <a:pPr indent="-274320" lvl="0" marL="274320" marR="0" rtl="0" algn="l">
              <a:lnSpc>
                <a:spcPct val="80000"/>
              </a:lnSpc>
              <a:spcBef>
                <a:spcPts val="580"/>
              </a:spcBef>
              <a:spcAft>
                <a:spcPts val="0"/>
              </a:spcAft>
              <a:buClr>
                <a:schemeClr val="accent1"/>
              </a:buClr>
              <a:buSzPct val="25000"/>
              <a:buFont typeface="Arial"/>
              <a:buNone/>
            </a:pPr>
            <a:r>
              <a:t/>
            </a:r>
            <a:endParaRPr b="1" i="0" sz="2200" u="none" cap="none" strike="noStrike">
              <a:solidFill>
                <a:schemeClr val="dk1"/>
              </a:solidFill>
              <a:latin typeface="Libre Baskerville"/>
              <a:ea typeface="Libre Baskerville"/>
              <a:cs typeface="Libre Baskerville"/>
              <a:sym typeface="Libre Baskerville"/>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Shape 285"/>
          <p:cNvSpPr txBox="1"/>
          <p:nvPr>
            <p:ph type="title"/>
          </p:nvPr>
        </p:nvSpPr>
        <p:spPr>
          <a:xfrm>
            <a:off x="914400" y="274637"/>
            <a:ext cx="7772400" cy="1143000"/>
          </a:xfrm>
          <a:prstGeom prst="rect">
            <a:avLst/>
          </a:prstGeom>
          <a:noFill/>
          <a:ln>
            <a:noFill/>
          </a:ln>
        </p:spPr>
        <p:txBody>
          <a:bodyPr anchorCtr="0" anchor="b" bIns="91425" lIns="91425" rIns="91425" wrap="square" tIns="91425">
            <a:noAutofit/>
          </a:bodyPr>
          <a:lstStyle/>
          <a:p>
            <a:pPr indent="0" lvl="0" marL="0" marR="0" rtl="0" algn="l">
              <a:lnSpc>
                <a:spcPct val="100000"/>
              </a:lnSpc>
              <a:spcBef>
                <a:spcPts val="0"/>
              </a:spcBef>
              <a:spcAft>
                <a:spcPts val="0"/>
              </a:spcAft>
              <a:buClr>
                <a:schemeClr val="dk2"/>
              </a:buClr>
              <a:buSzPct val="25000"/>
              <a:buFont typeface="Source Sans Pro"/>
              <a:buNone/>
            </a:pPr>
            <a:r>
              <a:rPr b="0" i="0" lang="en-US" sz="4800" u="none" cap="none" strike="noStrike">
                <a:solidFill>
                  <a:srgbClr val="000000"/>
                </a:solidFill>
                <a:latin typeface="Arial"/>
                <a:ea typeface="Arial"/>
                <a:cs typeface="Arial"/>
                <a:sym typeface="Arial"/>
              </a:rPr>
              <a:t>Teacher Contacts</a:t>
            </a:r>
          </a:p>
        </p:txBody>
      </p:sp>
      <p:sp>
        <p:nvSpPr>
          <p:cNvPr id="286" name="Shape 286"/>
          <p:cNvSpPr txBox="1"/>
          <p:nvPr>
            <p:ph idx="1" type="body"/>
          </p:nvPr>
        </p:nvSpPr>
        <p:spPr>
          <a:xfrm>
            <a:off x="914400" y="1447800"/>
            <a:ext cx="7772400" cy="4572000"/>
          </a:xfrm>
          <a:prstGeom prst="rect">
            <a:avLst/>
          </a:prstGeom>
          <a:noFill/>
          <a:ln>
            <a:noFill/>
          </a:ln>
        </p:spPr>
        <p:txBody>
          <a:bodyPr anchorCtr="0" anchor="t" bIns="91425" lIns="91425" rIns="91425" wrap="square" tIns="91425">
            <a:noAutofit/>
          </a:bodyPr>
          <a:lstStyle/>
          <a:p>
            <a:pPr indent="-7620" lvl="0" marL="274320" marR="0" rtl="0" algn="l">
              <a:lnSpc>
                <a:spcPct val="80000"/>
              </a:lnSpc>
              <a:spcBef>
                <a:spcPts val="0"/>
              </a:spcBef>
              <a:spcAft>
                <a:spcPts val="0"/>
              </a:spcAft>
              <a:buClr>
                <a:schemeClr val="accent1"/>
              </a:buClr>
              <a:buSzPct val="25000"/>
              <a:buFont typeface="Noto Sans Symbols"/>
              <a:buNone/>
            </a:pPr>
            <a:r>
              <a:t/>
            </a:r>
            <a:endParaRPr b="1" i="0" sz="2200" u="none" cap="none" strike="noStrike">
              <a:solidFill>
                <a:schemeClr val="dk1"/>
              </a:solidFill>
              <a:latin typeface="Libre Baskerville"/>
              <a:ea typeface="Libre Baskerville"/>
              <a:cs typeface="Libre Baskerville"/>
              <a:sym typeface="Libre Baskerville"/>
            </a:endParaRPr>
          </a:p>
          <a:p>
            <a:pPr indent="-7620" lvl="0" marL="274320" marR="0" rtl="0" algn="l">
              <a:lnSpc>
                <a:spcPct val="80000"/>
              </a:lnSpc>
              <a:spcBef>
                <a:spcPts val="0"/>
              </a:spcBef>
              <a:spcAft>
                <a:spcPts val="0"/>
              </a:spcAft>
              <a:buClr>
                <a:schemeClr val="accent1"/>
              </a:buClr>
              <a:buSzPct val="25000"/>
              <a:buFont typeface="Noto Sans Symbols"/>
              <a:buNone/>
            </a:pPr>
            <a:r>
              <a:t/>
            </a:r>
            <a:endParaRPr b="1" i="0" sz="2200" u="none" cap="none" strike="noStrike">
              <a:solidFill>
                <a:schemeClr val="dk1"/>
              </a:solidFill>
              <a:latin typeface="Libre Baskerville"/>
              <a:ea typeface="Libre Baskerville"/>
              <a:cs typeface="Libre Baskerville"/>
              <a:sym typeface="Libre Baskerville"/>
            </a:endParaRPr>
          </a:p>
          <a:p>
            <a:pPr indent="-7620" lvl="0" marL="274320" marR="0" rtl="0" algn="l">
              <a:lnSpc>
                <a:spcPct val="80000"/>
              </a:lnSpc>
              <a:spcBef>
                <a:spcPts val="0"/>
              </a:spcBef>
              <a:spcAft>
                <a:spcPts val="0"/>
              </a:spcAft>
              <a:buClr>
                <a:schemeClr val="accent1"/>
              </a:buClr>
              <a:buSzPct val="25000"/>
              <a:buFont typeface="Noto Sans Symbols"/>
              <a:buNone/>
            </a:pPr>
            <a:r>
              <a:rPr b="1" i="0" lang="en-US" sz="2200" u="none" cap="none" strike="noStrike">
                <a:solidFill>
                  <a:schemeClr val="dk1"/>
                </a:solidFill>
                <a:latin typeface="Libre Baskerville"/>
                <a:ea typeface="Libre Baskerville"/>
                <a:cs typeface="Libre Baskerville"/>
                <a:sym typeface="Libre Baskerville"/>
              </a:rPr>
              <a:t>4</a:t>
            </a:r>
            <a:r>
              <a:rPr b="1" baseline="30000" i="0" lang="en-US" sz="2200" u="none" cap="none" strike="noStrike">
                <a:solidFill>
                  <a:schemeClr val="dk1"/>
                </a:solidFill>
                <a:latin typeface="Libre Baskerville"/>
                <a:ea typeface="Libre Baskerville"/>
                <a:cs typeface="Libre Baskerville"/>
                <a:sym typeface="Libre Baskerville"/>
              </a:rPr>
              <a:t>th</a:t>
            </a:r>
            <a:r>
              <a:rPr b="1" i="0" lang="en-US" sz="2200" u="none" cap="none" strike="noStrike">
                <a:solidFill>
                  <a:schemeClr val="dk1"/>
                </a:solidFill>
                <a:latin typeface="Libre Baskerville"/>
                <a:ea typeface="Libre Baskerville"/>
                <a:cs typeface="Libre Baskerville"/>
                <a:sym typeface="Libre Baskerville"/>
              </a:rPr>
              <a:t> Grade Co-Teachers:</a:t>
            </a:r>
          </a:p>
          <a:p>
            <a:pPr indent="-7620" lvl="0" marL="274320" marR="0" rtl="0" algn="l">
              <a:lnSpc>
                <a:spcPct val="80000"/>
              </a:lnSpc>
              <a:spcBef>
                <a:spcPts val="0"/>
              </a:spcBef>
              <a:spcAft>
                <a:spcPts val="0"/>
              </a:spcAft>
              <a:buClr>
                <a:schemeClr val="accent1"/>
              </a:buClr>
              <a:buSzPct val="25000"/>
              <a:buFont typeface="Noto Sans Symbols"/>
              <a:buNone/>
            </a:pPr>
            <a:r>
              <a:t/>
            </a:r>
            <a:endParaRPr b="1" i="0" sz="2200" u="none" cap="none" strike="noStrike">
              <a:solidFill>
                <a:schemeClr val="dk1"/>
              </a:solidFill>
              <a:latin typeface="Libre Baskerville"/>
              <a:ea typeface="Libre Baskerville"/>
              <a:cs typeface="Libre Baskerville"/>
              <a:sym typeface="Libre Baskerville"/>
            </a:endParaRPr>
          </a:p>
          <a:p>
            <a:pPr indent="-20320" lvl="0" marL="274320" marR="0" rtl="0" algn="l">
              <a:lnSpc>
                <a:spcPct val="80000"/>
              </a:lnSpc>
              <a:spcBef>
                <a:spcPts val="0"/>
              </a:spcBef>
              <a:spcAft>
                <a:spcPts val="0"/>
              </a:spcAft>
              <a:buClr>
                <a:schemeClr val="accent1"/>
              </a:buClr>
              <a:buSzPct val="100000"/>
              <a:buFont typeface="Noto Sans Symbols"/>
              <a:buChar char="●"/>
            </a:pPr>
            <a:r>
              <a:rPr b="0" i="0" lang="en-US" sz="2100" u="none" cap="none" strike="noStrike">
                <a:solidFill>
                  <a:schemeClr val="dk1"/>
                </a:solidFill>
                <a:latin typeface="Libre Baskerville"/>
                <a:ea typeface="Libre Baskerville"/>
                <a:cs typeface="Libre Baskerville"/>
                <a:sym typeface="Libre Baskerville"/>
              </a:rPr>
              <a:t>Mary Tatum- </a:t>
            </a:r>
            <a:r>
              <a:rPr b="0" i="0" lang="en-US" sz="2100" u="none" cap="none" strike="noStrike">
                <a:solidFill>
                  <a:srgbClr val="E69138"/>
                </a:solidFill>
                <a:latin typeface="Libre Baskerville"/>
                <a:ea typeface="Libre Baskerville"/>
                <a:cs typeface="Libre Baskerville"/>
                <a:sym typeface="Libre Baskerville"/>
              </a:rPr>
              <a:t>mary_tatum@h</a:t>
            </a:r>
            <a:r>
              <a:rPr b="0" i="0" lang="en-US" sz="2100" u="sng" cap="none" strike="noStrike">
                <a:solidFill>
                  <a:srgbClr val="E69138"/>
                </a:solidFill>
                <a:latin typeface="Libre Baskerville"/>
                <a:ea typeface="Libre Baskerville"/>
                <a:cs typeface="Libre Baskerville"/>
                <a:sym typeface="Libre Baskerville"/>
                <a:hlinkClick r:id="rId3"/>
              </a:rPr>
              <a:t>cpss.org</a:t>
            </a:r>
          </a:p>
          <a:p>
            <a:pPr indent="-20320" lvl="0" marL="274320" marR="0" rtl="0" algn="l">
              <a:lnSpc>
                <a:spcPct val="80000"/>
              </a:lnSpc>
              <a:spcBef>
                <a:spcPts val="0"/>
              </a:spcBef>
              <a:spcAft>
                <a:spcPts val="0"/>
              </a:spcAft>
              <a:buClr>
                <a:schemeClr val="accent1"/>
              </a:buClr>
              <a:buSzPct val="100000"/>
              <a:buFont typeface="Noto Sans Symbols"/>
              <a:buChar char="●"/>
            </a:pPr>
            <a:r>
              <a:rPr b="0" i="0" lang="en-US" sz="2100" u="none" cap="none" strike="noStrike">
                <a:solidFill>
                  <a:schemeClr val="dk1"/>
                </a:solidFill>
                <a:latin typeface="Libre Baskerville"/>
                <a:ea typeface="Libre Baskerville"/>
                <a:cs typeface="Libre Baskerville"/>
                <a:sym typeface="Libre Baskerville"/>
              </a:rPr>
              <a:t>Mary Ellen Davis- </a:t>
            </a:r>
            <a:r>
              <a:rPr b="0" i="0" lang="en-US" sz="2100" u="sng" cap="none" strike="noStrike">
                <a:solidFill>
                  <a:schemeClr val="hlink"/>
                </a:solidFill>
                <a:latin typeface="Libre Baskerville"/>
                <a:ea typeface="Libre Baskerville"/>
                <a:cs typeface="Libre Baskerville"/>
                <a:sym typeface="Libre Baskerville"/>
                <a:hlinkClick r:id="rId4"/>
              </a:rPr>
              <a:t>maryellen_davis@hcpss.org</a:t>
            </a:r>
          </a:p>
          <a:p>
            <a:pPr indent="-20320" lvl="0" marL="274320" marR="0" rtl="0" algn="l">
              <a:lnSpc>
                <a:spcPct val="80000"/>
              </a:lnSpc>
              <a:spcBef>
                <a:spcPts val="0"/>
              </a:spcBef>
              <a:spcAft>
                <a:spcPts val="0"/>
              </a:spcAft>
              <a:buClr>
                <a:schemeClr val="accent1"/>
              </a:buClr>
              <a:buSzPct val="100000"/>
              <a:buFont typeface="Noto Sans Symbols"/>
              <a:buChar char="●"/>
            </a:pPr>
            <a:r>
              <a:rPr b="0" i="0" lang="en-US" sz="2100" u="none" cap="none" strike="noStrike">
                <a:solidFill>
                  <a:schemeClr val="dk1"/>
                </a:solidFill>
                <a:latin typeface="Libre Baskerville"/>
                <a:ea typeface="Libre Baskerville"/>
                <a:cs typeface="Libre Baskerville"/>
                <a:sym typeface="Libre Baskerville"/>
              </a:rPr>
              <a:t>Kara Emond- </a:t>
            </a:r>
            <a:r>
              <a:rPr b="0" i="0" lang="en-US" sz="2100" u="sng" cap="none" strike="noStrike">
                <a:solidFill>
                  <a:schemeClr val="hlink"/>
                </a:solidFill>
                <a:latin typeface="Libre Baskerville"/>
                <a:ea typeface="Libre Baskerville"/>
                <a:cs typeface="Libre Baskerville"/>
                <a:sym typeface="Libre Baskerville"/>
                <a:hlinkClick r:id="rId5"/>
              </a:rPr>
              <a:t>katherine_emond@hcpss.org</a:t>
            </a:r>
          </a:p>
          <a:p>
            <a:pPr indent="-20320" lvl="0" marL="274320" marR="0" rtl="0" algn="l">
              <a:lnSpc>
                <a:spcPct val="80000"/>
              </a:lnSpc>
              <a:spcBef>
                <a:spcPts val="0"/>
              </a:spcBef>
              <a:spcAft>
                <a:spcPts val="0"/>
              </a:spcAft>
              <a:buClr>
                <a:schemeClr val="accent1"/>
              </a:buClr>
              <a:buSzPct val="100000"/>
              <a:buFont typeface="Noto Sans Symbols"/>
              <a:buChar char="●"/>
            </a:pPr>
            <a:r>
              <a:rPr lang="en-US" sz="2100">
                <a:solidFill>
                  <a:schemeClr val="dk1"/>
                </a:solidFill>
                <a:latin typeface="Libre Baskerville"/>
                <a:ea typeface="Libre Baskerville"/>
                <a:cs typeface="Libre Baskerville"/>
                <a:sym typeface="Libre Baskerville"/>
              </a:rPr>
              <a:t>Lisa Anderson - </a:t>
            </a:r>
            <a:r>
              <a:rPr lang="en-US" sz="2100" u="sng">
                <a:solidFill>
                  <a:schemeClr val="hlink"/>
                </a:solidFill>
                <a:latin typeface="Libre Baskerville"/>
                <a:ea typeface="Libre Baskerville"/>
                <a:cs typeface="Libre Baskerville"/>
                <a:sym typeface="Libre Baskerville"/>
                <a:hlinkClick r:id="rId6"/>
              </a:rPr>
              <a:t>lisa_anderson@hcpss.org</a:t>
            </a:r>
          </a:p>
          <a:p>
            <a:pPr indent="-20320" lvl="0" marL="274320" marR="0" rtl="0" algn="l">
              <a:lnSpc>
                <a:spcPct val="80000"/>
              </a:lnSpc>
              <a:spcBef>
                <a:spcPts val="0"/>
              </a:spcBef>
              <a:spcAft>
                <a:spcPts val="0"/>
              </a:spcAft>
              <a:buClr>
                <a:schemeClr val="accent1"/>
              </a:buClr>
              <a:buSzPct val="100000"/>
              <a:buFont typeface="Noto Sans Symbols"/>
              <a:buChar char="●"/>
            </a:pPr>
            <a:r>
              <a:rPr b="0" i="0" lang="en-US" sz="2100" u="none" cap="none" strike="noStrike">
                <a:solidFill>
                  <a:schemeClr val="dk1"/>
                </a:solidFill>
                <a:latin typeface="Libre Baskerville"/>
                <a:ea typeface="Libre Baskerville"/>
                <a:cs typeface="Libre Baskerville"/>
                <a:sym typeface="Libre Baskerville"/>
              </a:rPr>
              <a:t>Karen Simcock- </a:t>
            </a:r>
            <a:r>
              <a:rPr b="0" i="0" lang="en-US" sz="2100" u="sng" cap="none" strike="noStrike">
                <a:solidFill>
                  <a:schemeClr val="hlink"/>
                </a:solidFill>
                <a:latin typeface="Libre Baskerville"/>
                <a:ea typeface="Libre Baskerville"/>
                <a:cs typeface="Libre Baskerville"/>
                <a:sym typeface="Libre Baskerville"/>
                <a:hlinkClick r:id="rId7"/>
              </a:rPr>
              <a:t>karen_simcock@hcpss.org</a:t>
            </a:r>
          </a:p>
          <a:p>
            <a:pPr indent="254000" lvl="0" rtl="0">
              <a:lnSpc>
                <a:spcPct val="80000"/>
              </a:lnSpc>
              <a:spcBef>
                <a:spcPts val="0"/>
              </a:spcBef>
              <a:buClr>
                <a:schemeClr val="hlink"/>
              </a:buClr>
              <a:buSzPct val="100000"/>
              <a:buFont typeface="Libre Baskerville"/>
              <a:buChar char="●"/>
            </a:pPr>
            <a:r>
              <a:rPr lang="en-US" sz="2100">
                <a:solidFill>
                  <a:schemeClr val="dk1"/>
                </a:solidFill>
                <a:latin typeface="Libre Baskerville"/>
                <a:ea typeface="Libre Baskerville"/>
                <a:cs typeface="Libre Baskerville"/>
                <a:sym typeface="Libre Baskerville"/>
              </a:rPr>
              <a:t>Kaleigh Thomas- </a:t>
            </a:r>
            <a:r>
              <a:rPr lang="en-US" sz="2100" u="sng">
                <a:solidFill>
                  <a:schemeClr val="hlink"/>
                </a:solidFill>
                <a:latin typeface="Libre Baskerville"/>
                <a:ea typeface="Libre Baskerville"/>
                <a:cs typeface="Libre Baskerville"/>
                <a:sym typeface="Libre Baskerville"/>
                <a:hlinkClick r:id="rId8"/>
              </a:rPr>
              <a:t>kaliegh_thomas@hcpss.org</a:t>
            </a:r>
            <a:r>
              <a:rPr lang="en-US" sz="2100">
                <a:solidFill>
                  <a:schemeClr val="dk1"/>
                </a:solidFill>
                <a:latin typeface="Libre Baskerville"/>
                <a:ea typeface="Libre Baskerville"/>
                <a:cs typeface="Libre Baskerville"/>
                <a:sym typeface="Libre Baskerville"/>
              </a:rPr>
              <a:t> </a:t>
            </a:r>
          </a:p>
          <a:p>
            <a:pPr indent="254000" lvl="0" rtl="0">
              <a:lnSpc>
                <a:spcPct val="80000"/>
              </a:lnSpc>
              <a:spcBef>
                <a:spcPts val="0"/>
              </a:spcBef>
              <a:buClr>
                <a:schemeClr val="dk1"/>
              </a:buClr>
              <a:buSzPct val="100000"/>
              <a:buFont typeface="Libre Baskerville"/>
              <a:buChar char="●"/>
            </a:pPr>
            <a:r>
              <a:rPr lang="en-US" sz="2100">
                <a:solidFill>
                  <a:schemeClr val="dk1"/>
                </a:solidFill>
                <a:latin typeface="Libre Baskerville"/>
                <a:ea typeface="Libre Baskerville"/>
                <a:cs typeface="Libre Baskerville"/>
                <a:sym typeface="Libre Baskerville"/>
              </a:rPr>
              <a:t>Jennifer Lebro - </a:t>
            </a:r>
            <a:r>
              <a:rPr lang="en-US" sz="2100" u="sng">
                <a:solidFill>
                  <a:schemeClr val="hlink"/>
                </a:solidFill>
                <a:latin typeface="Libre Baskerville"/>
                <a:ea typeface="Libre Baskerville"/>
                <a:cs typeface="Libre Baskerville"/>
                <a:sym typeface="Libre Baskerville"/>
                <a:hlinkClick r:id="rId9"/>
              </a:rPr>
              <a:t>jennifer_lebro@hcpss.org</a:t>
            </a:r>
          </a:p>
          <a:p>
            <a:pPr indent="254000" lvl="0" rtl="0">
              <a:lnSpc>
                <a:spcPct val="80000"/>
              </a:lnSpc>
              <a:spcBef>
                <a:spcPts val="0"/>
              </a:spcBef>
              <a:buClr>
                <a:schemeClr val="dk1"/>
              </a:buClr>
              <a:buSzPct val="100000"/>
              <a:buFont typeface="Libre Baskerville"/>
              <a:buChar char="●"/>
            </a:pPr>
            <a:r>
              <a:rPr lang="en-US" sz="2100">
                <a:solidFill>
                  <a:schemeClr val="dk1"/>
                </a:solidFill>
                <a:latin typeface="Libre Baskerville"/>
                <a:ea typeface="Libre Baskerville"/>
                <a:cs typeface="Libre Baskerville"/>
                <a:sym typeface="Libre Baskerville"/>
              </a:rPr>
              <a:t>Keri Golibart - </a:t>
            </a:r>
            <a:r>
              <a:rPr lang="en-US" sz="2100" u="sng">
                <a:solidFill>
                  <a:schemeClr val="hlink"/>
                </a:solidFill>
                <a:latin typeface="Libre Baskerville"/>
                <a:ea typeface="Libre Baskerville"/>
                <a:cs typeface="Libre Baskerville"/>
                <a:sym typeface="Libre Baskerville"/>
                <a:hlinkClick r:id="rId10"/>
              </a:rPr>
              <a:t>keri_golibart@hcpss.org</a:t>
            </a:r>
          </a:p>
          <a:p>
            <a:pPr indent="0" lvl="0" marL="0" rtl="0">
              <a:lnSpc>
                <a:spcPct val="80000"/>
              </a:lnSpc>
              <a:spcBef>
                <a:spcPts val="0"/>
              </a:spcBef>
              <a:buNone/>
            </a:pPr>
            <a:r>
              <a:t/>
            </a:r>
            <a:endParaRPr sz="2100">
              <a:solidFill>
                <a:schemeClr val="dk1"/>
              </a:solidFill>
              <a:latin typeface="Libre Baskerville"/>
              <a:ea typeface="Libre Baskerville"/>
              <a:cs typeface="Libre Baskerville"/>
              <a:sym typeface="Libre Baskerville"/>
            </a:endParaRPr>
          </a:p>
          <a:p>
            <a:pPr indent="0" lvl="0" marL="0" marR="0" rtl="0" algn="l">
              <a:lnSpc>
                <a:spcPct val="80000"/>
              </a:lnSpc>
              <a:spcBef>
                <a:spcPts val="0"/>
              </a:spcBef>
              <a:spcAft>
                <a:spcPts val="0"/>
              </a:spcAft>
              <a:buClr>
                <a:schemeClr val="dk1"/>
              </a:buClr>
              <a:buSzPct val="25000"/>
              <a:buFont typeface="Arial"/>
              <a:buNone/>
            </a:pPr>
            <a:r>
              <a:t/>
            </a:r>
            <a:endParaRPr b="0" i="0" sz="2200" u="none" cap="none" strike="noStrike">
              <a:solidFill>
                <a:schemeClr val="dk1"/>
              </a:solidFill>
              <a:latin typeface="Libre Baskerville"/>
              <a:ea typeface="Libre Baskerville"/>
              <a:cs typeface="Libre Baskerville"/>
              <a:sym typeface="Libre Baskerville"/>
            </a:endParaRPr>
          </a:p>
          <a:p>
            <a:pPr indent="-134620" lvl="0" marL="274320" marR="0" rtl="0" algn="l">
              <a:lnSpc>
                <a:spcPct val="100000"/>
              </a:lnSpc>
              <a:spcBef>
                <a:spcPts val="0"/>
              </a:spcBef>
              <a:spcAft>
                <a:spcPts val="0"/>
              </a:spcAft>
              <a:buClr>
                <a:schemeClr val="accent1"/>
              </a:buClr>
              <a:buSzPct val="25000"/>
              <a:buFont typeface="Noto Sans Symbols"/>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Shape 119"/>
          <p:cNvSpPr txBox="1"/>
          <p:nvPr>
            <p:ph type="title"/>
          </p:nvPr>
        </p:nvSpPr>
        <p:spPr>
          <a:xfrm>
            <a:off x="914400" y="274637"/>
            <a:ext cx="7772400" cy="1143000"/>
          </a:xfrm>
          <a:prstGeom prst="rect">
            <a:avLst/>
          </a:prstGeom>
        </p:spPr>
        <p:txBody>
          <a:bodyPr anchorCtr="0" anchor="b" bIns="91425" lIns="91425" rIns="91425" wrap="square" tIns="91425">
            <a:noAutofit/>
          </a:bodyPr>
          <a:lstStyle/>
          <a:p>
            <a:pPr lvl="0">
              <a:spcBef>
                <a:spcPts val="0"/>
              </a:spcBef>
              <a:buNone/>
            </a:pPr>
            <a:r>
              <a:t/>
            </a:r>
            <a:endParaRPr/>
          </a:p>
        </p:txBody>
      </p:sp>
      <p:sp>
        <p:nvSpPr>
          <p:cNvPr id="120" name="Shape 120"/>
          <p:cNvSpPr txBox="1"/>
          <p:nvPr>
            <p:ph idx="1" type="body"/>
          </p:nvPr>
        </p:nvSpPr>
        <p:spPr>
          <a:xfrm>
            <a:off x="914400" y="1447800"/>
            <a:ext cx="7772400" cy="4572000"/>
          </a:xfrm>
          <a:prstGeom prst="rect">
            <a:avLst/>
          </a:prstGeom>
        </p:spPr>
        <p:txBody>
          <a:bodyPr anchorCtr="0" anchor="t" bIns="91425" lIns="91425" rIns="91425" wrap="square" tIns="91425">
            <a:noAutofit/>
          </a:bodyPr>
          <a:lstStyle/>
          <a:p>
            <a:pPr lvl="0">
              <a:spcBef>
                <a:spcPts val="0"/>
              </a:spcBef>
              <a:buNone/>
            </a:pPr>
            <a:r>
              <a:t/>
            </a:r>
            <a:endParaRPr/>
          </a:p>
        </p:txBody>
      </p:sp>
      <p:pic>
        <p:nvPicPr>
          <p:cNvPr descr="Screen Shot 2017-09-13 at 2.03.00 PM.png" id="121" name="Shape 121"/>
          <p:cNvPicPr preferRelativeResize="0"/>
          <p:nvPr/>
        </p:nvPicPr>
        <p:blipFill>
          <a:blip r:embed="rId3">
            <a:alphaModFix/>
          </a:blip>
          <a:stretch>
            <a:fillRect/>
          </a:stretch>
        </p:blipFill>
        <p:spPr>
          <a:xfrm>
            <a:off x="0" y="652700"/>
            <a:ext cx="8846425" cy="5745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Shape 126"/>
          <p:cNvSpPr txBox="1"/>
          <p:nvPr>
            <p:ph type="title"/>
          </p:nvPr>
        </p:nvSpPr>
        <p:spPr>
          <a:xfrm>
            <a:off x="1261383" y="274637"/>
            <a:ext cx="6558641" cy="11430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Source Sans Pro"/>
              <a:buNone/>
            </a:pPr>
            <a:r>
              <a:rPr b="0" i="0" lang="en-US" sz="2000" u="none" cap="none" strike="noStrike">
                <a:solidFill>
                  <a:schemeClr val="dk1"/>
                </a:solidFill>
                <a:latin typeface="Calibri"/>
                <a:ea typeface="Calibri"/>
                <a:cs typeface="Calibri"/>
                <a:sym typeface="Calibri"/>
              </a:rPr>
              <a:t>Family &amp; Community Information on Canvas </a:t>
            </a:r>
          </a:p>
        </p:txBody>
      </p:sp>
      <p:cxnSp>
        <p:nvCxnSpPr>
          <p:cNvPr id="127" name="Shape 127"/>
          <p:cNvCxnSpPr/>
          <p:nvPr/>
        </p:nvCxnSpPr>
        <p:spPr>
          <a:xfrm>
            <a:off x="891769" y="1524000"/>
            <a:ext cx="7356686" cy="0"/>
          </a:xfrm>
          <a:prstGeom prst="straightConnector1">
            <a:avLst/>
          </a:prstGeom>
          <a:noFill/>
          <a:ln cap="flat" cmpd="sng" w="50800">
            <a:solidFill>
              <a:srgbClr val="084B98"/>
            </a:solidFill>
            <a:prstDash val="solid"/>
            <a:round/>
            <a:headEnd len="med" w="med" type="none"/>
            <a:tailEnd len="med" w="med" type="none"/>
          </a:ln>
        </p:spPr>
      </p:cxnSp>
      <p:pic>
        <p:nvPicPr>
          <p:cNvPr id="128" name="Shape 128"/>
          <p:cNvPicPr preferRelativeResize="0"/>
          <p:nvPr/>
        </p:nvPicPr>
        <p:blipFill rotWithShape="1">
          <a:blip r:embed="rId3">
            <a:alphaModFix/>
          </a:blip>
          <a:srcRect b="0" l="0" r="0" t="0"/>
          <a:stretch/>
        </p:blipFill>
        <p:spPr>
          <a:xfrm>
            <a:off x="4320923" y="1809153"/>
            <a:ext cx="4549430" cy="4238114"/>
          </a:xfrm>
          <a:prstGeom prst="rect">
            <a:avLst/>
          </a:prstGeom>
          <a:noFill/>
          <a:ln>
            <a:noFill/>
          </a:ln>
        </p:spPr>
      </p:pic>
      <p:sp>
        <p:nvSpPr>
          <p:cNvPr id="129" name="Shape 129"/>
          <p:cNvSpPr txBox="1"/>
          <p:nvPr/>
        </p:nvSpPr>
        <p:spPr>
          <a:xfrm>
            <a:off x="375612" y="2719136"/>
            <a:ext cx="3945310" cy="707886"/>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000" u="none" cap="none" strike="noStrike">
                <a:solidFill>
                  <a:srgbClr val="000000"/>
                </a:solidFill>
                <a:latin typeface="Arial"/>
                <a:ea typeface="Arial"/>
                <a:cs typeface="Arial"/>
                <a:sym typeface="Arial"/>
              </a:rPr>
              <a:t>From your canvas page, click on</a:t>
            </a:r>
          </a:p>
          <a:p>
            <a:pPr indent="0" lvl="0" marL="0" marR="0" rtl="0" algn="l">
              <a:lnSpc>
                <a:spcPct val="100000"/>
              </a:lnSpc>
              <a:spcBef>
                <a:spcPts val="0"/>
              </a:spcBef>
              <a:spcAft>
                <a:spcPts val="0"/>
              </a:spcAft>
              <a:buClr>
                <a:srgbClr val="000000"/>
              </a:buClr>
              <a:buSzPct val="25000"/>
              <a:buFont typeface="Arial"/>
              <a:buNone/>
            </a:pPr>
            <a:r>
              <a:rPr b="0" i="0" lang="en-US" sz="2000" u="none" cap="none" strike="noStrike">
                <a:solidFill>
                  <a:srgbClr val="000000"/>
                </a:solidFill>
                <a:latin typeface="Arial"/>
                <a:ea typeface="Arial"/>
                <a:cs typeface="Arial"/>
                <a:sym typeface="Arial"/>
              </a:rPr>
              <a:t>Family and community resources</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Shape 134"/>
          <p:cNvSpPr txBox="1"/>
          <p:nvPr>
            <p:ph type="title"/>
          </p:nvPr>
        </p:nvSpPr>
        <p:spPr>
          <a:xfrm>
            <a:off x="1261383" y="274637"/>
            <a:ext cx="6558641" cy="11430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Source Sans Pro"/>
              <a:buNone/>
            </a:pPr>
            <a:r>
              <a:rPr b="0" i="0" lang="en-US" sz="2000" u="none" cap="none" strike="noStrike">
                <a:solidFill>
                  <a:schemeClr val="dk1"/>
                </a:solidFill>
                <a:latin typeface="Calibri"/>
                <a:ea typeface="Calibri"/>
                <a:cs typeface="Calibri"/>
                <a:sym typeface="Calibri"/>
              </a:rPr>
              <a:t>Canvas: What Your Child Will Learn</a:t>
            </a:r>
          </a:p>
        </p:txBody>
      </p:sp>
      <p:cxnSp>
        <p:nvCxnSpPr>
          <p:cNvPr id="135" name="Shape 135"/>
          <p:cNvCxnSpPr/>
          <p:nvPr/>
        </p:nvCxnSpPr>
        <p:spPr>
          <a:xfrm>
            <a:off x="891769" y="1524000"/>
            <a:ext cx="7356686" cy="0"/>
          </a:xfrm>
          <a:prstGeom prst="straightConnector1">
            <a:avLst/>
          </a:prstGeom>
          <a:noFill/>
          <a:ln cap="flat" cmpd="sng" w="50800">
            <a:solidFill>
              <a:srgbClr val="084B98"/>
            </a:solidFill>
            <a:prstDash val="solid"/>
            <a:round/>
            <a:headEnd len="med" w="med" type="none"/>
            <a:tailEnd len="med" w="med" type="none"/>
          </a:ln>
        </p:spPr>
      </p:cxnSp>
      <p:pic>
        <p:nvPicPr>
          <p:cNvPr id="136" name="Shape 136"/>
          <p:cNvPicPr preferRelativeResize="0"/>
          <p:nvPr/>
        </p:nvPicPr>
        <p:blipFill rotWithShape="1">
          <a:blip r:embed="rId3">
            <a:alphaModFix/>
          </a:blip>
          <a:srcRect b="0" l="0" r="0" t="0"/>
          <a:stretch/>
        </p:blipFill>
        <p:spPr>
          <a:xfrm>
            <a:off x="6759553" y="1839848"/>
            <a:ext cx="2120939" cy="2356599"/>
          </a:xfrm>
          <a:prstGeom prst="rect">
            <a:avLst/>
          </a:prstGeom>
          <a:noFill/>
          <a:ln>
            <a:noFill/>
          </a:ln>
        </p:spPr>
      </p:pic>
      <p:sp>
        <p:nvSpPr>
          <p:cNvPr id="137" name="Shape 137"/>
          <p:cNvSpPr/>
          <p:nvPr/>
        </p:nvSpPr>
        <p:spPr>
          <a:xfrm>
            <a:off x="5975783" y="2912805"/>
            <a:ext cx="783769" cy="359225"/>
          </a:xfrm>
          <a:prstGeom prst="rightArrow">
            <a:avLst>
              <a:gd fmla="val 50000" name="adj1"/>
              <a:gd fmla="val 50000" name="adj2"/>
            </a:avLst>
          </a:prstGeom>
          <a:solidFill>
            <a:schemeClr val="accent2"/>
          </a:solid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1" i="0" sz="1400" u="none" cap="none" strike="noStrike">
              <a:solidFill>
                <a:srgbClr val="E99A92"/>
              </a:solidFill>
              <a:latin typeface="Arial"/>
              <a:ea typeface="Arial"/>
              <a:cs typeface="Arial"/>
              <a:sym typeface="Arial"/>
            </a:endParaRPr>
          </a:p>
        </p:txBody>
      </p:sp>
      <p:pic>
        <p:nvPicPr>
          <p:cNvPr id="138" name="Shape 138"/>
          <p:cNvPicPr preferRelativeResize="0"/>
          <p:nvPr/>
        </p:nvPicPr>
        <p:blipFill rotWithShape="1">
          <a:blip r:embed="rId4">
            <a:alphaModFix/>
          </a:blip>
          <a:srcRect b="0" l="0" r="0" t="0"/>
          <a:stretch/>
        </p:blipFill>
        <p:spPr>
          <a:xfrm>
            <a:off x="306348" y="1688534"/>
            <a:ext cx="5669434" cy="1583495"/>
          </a:xfrm>
          <a:prstGeom prst="rect">
            <a:avLst/>
          </a:prstGeom>
          <a:noFill/>
          <a:ln>
            <a:noFill/>
          </a:ln>
        </p:spPr>
      </p:pic>
      <p:pic>
        <p:nvPicPr>
          <p:cNvPr id="139" name="Shape 139"/>
          <p:cNvPicPr preferRelativeResize="0"/>
          <p:nvPr/>
        </p:nvPicPr>
        <p:blipFill rotWithShape="1">
          <a:blip r:embed="rId5">
            <a:alphaModFix/>
          </a:blip>
          <a:srcRect b="0" l="0" r="0" t="0"/>
          <a:stretch/>
        </p:blipFill>
        <p:spPr>
          <a:xfrm>
            <a:off x="171264" y="3078613"/>
            <a:ext cx="5804519" cy="319354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Shape 144"/>
          <p:cNvSpPr txBox="1"/>
          <p:nvPr>
            <p:ph type="title"/>
          </p:nvPr>
        </p:nvSpPr>
        <p:spPr>
          <a:xfrm>
            <a:off x="1261383" y="274637"/>
            <a:ext cx="6558641" cy="11430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Source Sans Pro"/>
              <a:buNone/>
            </a:pPr>
            <a:r>
              <a:rPr b="0" i="0" lang="en-US" sz="2000" u="none" cap="none" strike="noStrike">
                <a:solidFill>
                  <a:schemeClr val="dk1"/>
                </a:solidFill>
                <a:latin typeface="Calibri"/>
                <a:ea typeface="Calibri"/>
                <a:cs typeface="Calibri"/>
                <a:sym typeface="Calibri"/>
              </a:rPr>
              <a:t>Major Math Concepts for Fourth Grade</a:t>
            </a:r>
          </a:p>
        </p:txBody>
      </p:sp>
      <p:sp>
        <p:nvSpPr>
          <p:cNvPr id="145" name="Shape 145"/>
          <p:cNvSpPr txBox="1"/>
          <p:nvPr>
            <p:ph idx="1" type="body"/>
          </p:nvPr>
        </p:nvSpPr>
        <p:spPr>
          <a:xfrm>
            <a:off x="1390162" y="1693330"/>
            <a:ext cx="6429860" cy="3892500"/>
          </a:xfrm>
          <a:prstGeom prst="rect">
            <a:avLst/>
          </a:prstGeom>
          <a:noFill/>
          <a:ln>
            <a:noFill/>
          </a:ln>
        </p:spPr>
        <p:txBody>
          <a:bodyPr anchorCtr="0" anchor="t" bIns="45700" lIns="91425" rIns="91425" wrap="square" tIns="45700">
            <a:noAutofit/>
          </a:bodyPr>
          <a:lstStyle/>
          <a:p>
            <a:pPr indent="-134620" lvl="0" marL="274320" marR="0" rtl="0" algn="l">
              <a:lnSpc>
                <a:spcPct val="150000"/>
              </a:lnSpc>
              <a:spcBef>
                <a:spcPts val="0"/>
              </a:spcBef>
              <a:spcAft>
                <a:spcPts val="0"/>
              </a:spcAft>
              <a:buClr>
                <a:schemeClr val="dk1"/>
              </a:buClr>
              <a:buSzPct val="100000"/>
              <a:buFont typeface="Noto Sans Symbols"/>
              <a:buChar char="●"/>
            </a:pPr>
            <a:r>
              <a:rPr b="0" i="0" lang="en-US" sz="2400" u="none" cap="none" strike="noStrike">
                <a:solidFill>
                  <a:schemeClr val="dk1"/>
                </a:solidFill>
                <a:latin typeface="Calibri"/>
                <a:ea typeface="Calibri"/>
                <a:cs typeface="Calibri"/>
                <a:sym typeface="Calibri"/>
              </a:rPr>
              <a:t>Whole Numbers</a:t>
            </a:r>
          </a:p>
          <a:p>
            <a:pPr indent="-134620" lvl="0" marL="274320" marR="0" rtl="0" algn="l">
              <a:lnSpc>
                <a:spcPct val="150000"/>
              </a:lnSpc>
              <a:spcBef>
                <a:spcPts val="0"/>
              </a:spcBef>
              <a:spcAft>
                <a:spcPts val="0"/>
              </a:spcAft>
              <a:buClr>
                <a:schemeClr val="dk1"/>
              </a:buClr>
              <a:buSzPct val="100000"/>
              <a:buFont typeface="Noto Sans Symbols"/>
              <a:buChar char="●"/>
            </a:pPr>
            <a:r>
              <a:rPr b="0" i="0" lang="en-US" sz="2400" u="none" cap="none" strike="noStrike">
                <a:solidFill>
                  <a:schemeClr val="dk1"/>
                </a:solidFill>
                <a:latin typeface="Calibri"/>
                <a:ea typeface="Calibri"/>
                <a:cs typeface="Calibri"/>
                <a:sym typeface="Calibri"/>
              </a:rPr>
              <a:t>Fractions</a:t>
            </a:r>
          </a:p>
          <a:p>
            <a:pPr indent="-134620" lvl="0" marL="274320" marR="0" rtl="0" algn="l">
              <a:lnSpc>
                <a:spcPct val="150000"/>
              </a:lnSpc>
              <a:spcBef>
                <a:spcPts val="0"/>
              </a:spcBef>
              <a:spcAft>
                <a:spcPts val="0"/>
              </a:spcAft>
              <a:buClr>
                <a:schemeClr val="dk1"/>
              </a:buClr>
              <a:buSzPct val="100000"/>
              <a:buFont typeface="Noto Sans Symbols"/>
              <a:buChar char="●"/>
            </a:pPr>
            <a:r>
              <a:rPr b="0" i="0" lang="en-US" sz="2400" u="none" cap="none" strike="noStrike">
                <a:solidFill>
                  <a:schemeClr val="dk1"/>
                </a:solidFill>
                <a:latin typeface="Calibri"/>
                <a:ea typeface="Calibri"/>
                <a:cs typeface="Calibri"/>
                <a:sym typeface="Calibri"/>
              </a:rPr>
              <a:t>Multiplication and Division</a:t>
            </a:r>
          </a:p>
          <a:p>
            <a:pPr indent="-134620" lvl="0" marL="274320" marR="0" rtl="0" algn="l">
              <a:lnSpc>
                <a:spcPct val="150000"/>
              </a:lnSpc>
              <a:spcBef>
                <a:spcPts val="640"/>
              </a:spcBef>
              <a:spcAft>
                <a:spcPts val="0"/>
              </a:spcAft>
              <a:buClr>
                <a:schemeClr val="dk1"/>
              </a:buClr>
              <a:buSzPct val="100000"/>
              <a:buFont typeface="Noto Sans Symbols"/>
              <a:buChar char="●"/>
            </a:pPr>
            <a:r>
              <a:rPr b="0" i="0" lang="en-US" sz="2400" u="none" cap="none" strike="noStrike">
                <a:solidFill>
                  <a:schemeClr val="dk1"/>
                </a:solidFill>
                <a:latin typeface="Calibri"/>
                <a:ea typeface="Calibri"/>
                <a:cs typeface="Calibri"/>
                <a:sym typeface="Calibri"/>
              </a:rPr>
              <a:t>Decimals</a:t>
            </a:r>
          </a:p>
          <a:p>
            <a:pPr indent="-134620" lvl="0" marL="274320" marR="0" rtl="0" algn="l">
              <a:lnSpc>
                <a:spcPct val="150000"/>
              </a:lnSpc>
              <a:spcBef>
                <a:spcPts val="640"/>
              </a:spcBef>
              <a:spcAft>
                <a:spcPts val="0"/>
              </a:spcAft>
              <a:buClr>
                <a:schemeClr val="dk1"/>
              </a:buClr>
              <a:buSzPct val="100000"/>
              <a:buFont typeface="Noto Sans Symbols"/>
              <a:buChar char="●"/>
            </a:pPr>
            <a:r>
              <a:rPr b="0" i="0" lang="en-US" sz="2400" u="none" cap="none" strike="noStrike">
                <a:solidFill>
                  <a:schemeClr val="dk1"/>
                </a:solidFill>
                <a:latin typeface="Calibri"/>
                <a:ea typeface="Calibri"/>
                <a:cs typeface="Calibri"/>
                <a:sym typeface="Calibri"/>
              </a:rPr>
              <a:t>Measurement and Data</a:t>
            </a:r>
          </a:p>
          <a:p>
            <a:pPr indent="-134620" lvl="0" marL="274320" marR="0" rtl="0" algn="l">
              <a:lnSpc>
                <a:spcPct val="150000"/>
              </a:lnSpc>
              <a:spcBef>
                <a:spcPts val="640"/>
              </a:spcBef>
              <a:spcAft>
                <a:spcPts val="0"/>
              </a:spcAft>
              <a:buClr>
                <a:schemeClr val="dk1"/>
              </a:buClr>
              <a:buSzPct val="100000"/>
              <a:buFont typeface="Noto Sans Symbols"/>
              <a:buChar char="●"/>
            </a:pPr>
            <a:r>
              <a:rPr b="0" i="0" lang="en-US" sz="2400" u="none" cap="none" strike="noStrike">
                <a:solidFill>
                  <a:schemeClr val="dk1"/>
                </a:solidFill>
                <a:latin typeface="Calibri"/>
                <a:ea typeface="Calibri"/>
                <a:cs typeface="Calibri"/>
                <a:sym typeface="Calibri"/>
              </a:rPr>
              <a:t>Patterns</a:t>
            </a:r>
          </a:p>
          <a:p>
            <a:pPr indent="-134620" lvl="0" marL="274320" marR="0" rtl="0" algn="l">
              <a:lnSpc>
                <a:spcPct val="150000"/>
              </a:lnSpc>
              <a:spcBef>
                <a:spcPts val="640"/>
              </a:spcBef>
              <a:spcAft>
                <a:spcPts val="0"/>
              </a:spcAft>
              <a:buClr>
                <a:schemeClr val="dk1"/>
              </a:buClr>
              <a:buSzPct val="100000"/>
              <a:buFont typeface="Noto Sans Symbols"/>
              <a:buChar char="●"/>
            </a:pPr>
            <a:r>
              <a:rPr b="0" i="0" lang="en-US" sz="2400" u="none" cap="none" strike="noStrike">
                <a:solidFill>
                  <a:schemeClr val="dk1"/>
                </a:solidFill>
                <a:latin typeface="Calibri"/>
                <a:ea typeface="Calibri"/>
                <a:cs typeface="Calibri"/>
                <a:sym typeface="Calibri"/>
              </a:rPr>
              <a:t>Geometry</a:t>
            </a:r>
          </a:p>
          <a:p>
            <a:pPr indent="-7938" lvl="0" marL="401638" marR="0" rtl="0" algn="l">
              <a:lnSpc>
                <a:spcPct val="100000"/>
              </a:lnSpc>
              <a:spcBef>
                <a:spcPts val="640"/>
              </a:spcBef>
              <a:spcAft>
                <a:spcPts val="0"/>
              </a:spcAft>
              <a:buClr>
                <a:schemeClr val="dk1"/>
              </a:buClr>
              <a:buSzPct val="25000"/>
              <a:buFont typeface="Noto Sans Symbols"/>
              <a:buNone/>
            </a:pPr>
            <a:r>
              <a:rPr b="0" i="1" lang="en-US" sz="3200" u="none" cap="none" strike="noStrike">
                <a:solidFill>
                  <a:schemeClr val="dk1"/>
                </a:solidFill>
                <a:latin typeface="Calibri"/>
                <a:ea typeface="Calibri"/>
                <a:cs typeface="Calibri"/>
                <a:sym typeface="Calibri"/>
              </a:rPr>
              <a:t>	</a:t>
            </a:r>
          </a:p>
        </p:txBody>
      </p:sp>
      <p:pic>
        <p:nvPicPr>
          <p:cNvPr id="146" name="Shape 146"/>
          <p:cNvPicPr preferRelativeResize="0"/>
          <p:nvPr/>
        </p:nvPicPr>
        <p:blipFill rotWithShape="1">
          <a:blip r:embed="rId3">
            <a:alphaModFix/>
          </a:blip>
          <a:srcRect b="0" l="0" r="0" t="0"/>
          <a:stretch/>
        </p:blipFill>
        <p:spPr>
          <a:xfrm>
            <a:off x="4849430" y="4077469"/>
            <a:ext cx="632599" cy="615429"/>
          </a:xfrm>
          <a:prstGeom prst="rect">
            <a:avLst/>
          </a:prstGeom>
          <a:noFill/>
          <a:ln>
            <a:noFill/>
          </a:ln>
        </p:spPr>
      </p:pic>
      <p:cxnSp>
        <p:nvCxnSpPr>
          <p:cNvPr id="147" name="Shape 147"/>
          <p:cNvCxnSpPr/>
          <p:nvPr/>
        </p:nvCxnSpPr>
        <p:spPr>
          <a:xfrm>
            <a:off x="891769" y="1635587"/>
            <a:ext cx="7356686" cy="0"/>
          </a:xfrm>
          <a:prstGeom prst="straightConnector1">
            <a:avLst/>
          </a:prstGeom>
          <a:noFill/>
          <a:ln cap="flat" cmpd="sng" w="50800">
            <a:solidFill>
              <a:srgbClr val="084B98"/>
            </a:solidFill>
            <a:prstDash val="solid"/>
            <a:round/>
            <a:headEnd len="med" w="med" type="none"/>
            <a:tailEnd len="med" w="med" type="none"/>
          </a:ln>
        </p:spPr>
      </p:cxnSp>
      <p:pic>
        <p:nvPicPr>
          <p:cNvPr id="148" name="Shape 148"/>
          <p:cNvPicPr preferRelativeResize="0"/>
          <p:nvPr/>
        </p:nvPicPr>
        <p:blipFill rotWithShape="1">
          <a:blip r:embed="rId4">
            <a:alphaModFix/>
          </a:blip>
          <a:srcRect b="0" l="0" r="0" t="0"/>
          <a:stretch/>
        </p:blipFill>
        <p:spPr>
          <a:xfrm>
            <a:off x="3929642" y="1720241"/>
            <a:ext cx="674335" cy="655427"/>
          </a:xfrm>
          <a:prstGeom prst="rect">
            <a:avLst/>
          </a:prstGeom>
          <a:noFill/>
          <a:ln>
            <a:noFill/>
          </a:ln>
        </p:spPr>
      </p:pic>
      <p:pic>
        <p:nvPicPr>
          <p:cNvPr id="149" name="Shape 149"/>
          <p:cNvPicPr preferRelativeResize="0"/>
          <p:nvPr/>
        </p:nvPicPr>
        <p:blipFill rotWithShape="1">
          <a:blip r:embed="rId5">
            <a:alphaModFix/>
          </a:blip>
          <a:srcRect b="0" l="0" r="0" t="0"/>
          <a:stretch/>
        </p:blipFill>
        <p:spPr>
          <a:xfrm>
            <a:off x="3255926" y="5366069"/>
            <a:ext cx="674841" cy="643307"/>
          </a:xfrm>
          <a:prstGeom prst="rect">
            <a:avLst/>
          </a:prstGeom>
          <a:noFill/>
          <a:ln>
            <a:noFill/>
          </a:ln>
        </p:spPr>
      </p:pic>
      <p:pic>
        <p:nvPicPr>
          <p:cNvPr id="150" name="Shape 150"/>
          <p:cNvPicPr preferRelativeResize="0"/>
          <p:nvPr/>
        </p:nvPicPr>
        <p:blipFill rotWithShape="1">
          <a:blip r:embed="rId6">
            <a:alphaModFix/>
          </a:blip>
          <a:srcRect b="0" l="0" r="0" t="0"/>
          <a:stretch/>
        </p:blipFill>
        <p:spPr>
          <a:xfrm>
            <a:off x="5223330" y="2858789"/>
            <a:ext cx="659112" cy="652895"/>
          </a:xfrm>
          <a:prstGeom prst="rect">
            <a:avLst/>
          </a:prstGeom>
          <a:noFill/>
          <a:ln>
            <a:noFill/>
          </a:ln>
        </p:spPr>
      </p:pic>
      <p:pic>
        <p:nvPicPr>
          <p:cNvPr id="151" name="Shape 151"/>
          <p:cNvPicPr preferRelativeResize="0"/>
          <p:nvPr/>
        </p:nvPicPr>
        <p:blipFill rotWithShape="1">
          <a:blip r:embed="rId7">
            <a:alphaModFix/>
          </a:blip>
          <a:srcRect b="0" l="0" r="0" t="0"/>
          <a:stretch/>
        </p:blipFill>
        <p:spPr>
          <a:xfrm>
            <a:off x="3051449" y="2327061"/>
            <a:ext cx="660400" cy="660400"/>
          </a:xfrm>
          <a:prstGeom prst="rect">
            <a:avLst/>
          </a:prstGeom>
          <a:noFill/>
          <a:ln>
            <a:noFill/>
          </a:ln>
        </p:spPr>
      </p:pic>
      <p:pic>
        <p:nvPicPr>
          <p:cNvPr id="152" name="Shape 152"/>
          <p:cNvPicPr preferRelativeResize="0"/>
          <p:nvPr/>
        </p:nvPicPr>
        <p:blipFill rotWithShape="1">
          <a:blip r:embed="rId8">
            <a:alphaModFix/>
          </a:blip>
          <a:srcRect b="0" l="0" r="0" t="0"/>
          <a:stretch/>
        </p:blipFill>
        <p:spPr>
          <a:xfrm>
            <a:off x="3050161" y="3428039"/>
            <a:ext cx="661687" cy="643307"/>
          </a:xfrm>
          <a:prstGeom prst="rect">
            <a:avLst/>
          </a:prstGeom>
          <a:noFill/>
          <a:ln>
            <a:noFill/>
          </a:ln>
        </p:spPr>
      </p:pic>
      <p:pic>
        <p:nvPicPr>
          <p:cNvPr id="153" name="Shape 153"/>
          <p:cNvPicPr preferRelativeResize="0"/>
          <p:nvPr/>
        </p:nvPicPr>
        <p:blipFill rotWithShape="1">
          <a:blip r:embed="rId9">
            <a:alphaModFix/>
          </a:blip>
          <a:srcRect b="0" l="0" r="0" t="0"/>
          <a:stretch/>
        </p:blipFill>
        <p:spPr>
          <a:xfrm>
            <a:off x="2997438" y="4667846"/>
            <a:ext cx="631281" cy="64330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Shape 158"/>
          <p:cNvSpPr txBox="1"/>
          <p:nvPr>
            <p:ph type="title"/>
          </p:nvPr>
        </p:nvSpPr>
        <p:spPr>
          <a:xfrm>
            <a:off x="457200" y="274637"/>
            <a:ext cx="8229600" cy="2555875"/>
          </a:xfrm>
          <a:prstGeom prst="rect">
            <a:avLst/>
          </a:prstGeom>
          <a:noFill/>
          <a:ln>
            <a:noFill/>
          </a:ln>
        </p:spPr>
        <p:txBody>
          <a:bodyPr anchorCtr="0" anchor="b" bIns="91425" lIns="91425" rIns="91425" wrap="square" tIns="45700">
            <a:noAutofit/>
          </a:bodyPr>
          <a:lstStyle/>
          <a:p>
            <a:pPr indent="0" lvl="0" marL="0" marR="0" rtl="0" algn="l">
              <a:lnSpc>
                <a:spcPct val="100000"/>
              </a:lnSpc>
              <a:spcBef>
                <a:spcPts val="0"/>
              </a:spcBef>
              <a:spcAft>
                <a:spcPts val="0"/>
              </a:spcAft>
              <a:buClr>
                <a:schemeClr val="dk2"/>
              </a:buClr>
              <a:buSzPct val="25000"/>
              <a:buFont typeface="Source Sans Pro"/>
              <a:buNone/>
            </a:pPr>
            <a:br>
              <a:rPr b="0" i="0" lang="en-US" sz="4000" u="none" cap="none" strike="noStrike">
                <a:solidFill>
                  <a:schemeClr val="dk2"/>
                </a:solidFill>
                <a:latin typeface="Source Sans Pro"/>
                <a:ea typeface="Source Sans Pro"/>
                <a:cs typeface="Source Sans Pro"/>
                <a:sym typeface="Source Sans Pro"/>
              </a:rPr>
            </a:br>
            <a:br>
              <a:rPr b="0" i="0" lang="en-US" sz="4000" u="none" cap="none" strike="noStrike">
                <a:solidFill>
                  <a:schemeClr val="dk2"/>
                </a:solidFill>
                <a:latin typeface="Source Sans Pro"/>
                <a:ea typeface="Source Sans Pro"/>
                <a:cs typeface="Source Sans Pro"/>
                <a:sym typeface="Source Sans Pro"/>
              </a:rPr>
            </a:br>
          </a:p>
        </p:txBody>
      </p:sp>
      <p:sp>
        <p:nvSpPr>
          <p:cNvPr id="159" name="Shape 159"/>
          <p:cNvSpPr txBox="1"/>
          <p:nvPr>
            <p:ph idx="1" type="body"/>
          </p:nvPr>
        </p:nvSpPr>
        <p:spPr>
          <a:xfrm>
            <a:off x="165100" y="3048000"/>
            <a:ext cx="8521699" cy="3495675"/>
          </a:xfrm>
          <a:prstGeom prst="rect">
            <a:avLst/>
          </a:prstGeom>
          <a:noFill/>
          <a:ln>
            <a:noFill/>
          </a:ln>
        </p:spPr>
        <p:txBody>
          <a:bodyPr anchorCtr="0" anchor="t" bIns="45700" lIns="91425" rIns="91425" wrap="square" tIns="45700">
            <a:noAutofit/>
          </a:bodyPr>
          <a:lstStyle/>
          <a:p>
            <a:pPr indent="-273050" lvl="0" marL="273050" marR="0" rtl="0" algn="l">
              <a:lnSpc>
                <a:spcPct val="100000"/>
              </a:lnSpc>
              <a:spcBef>
                <a:spcPts val="0"/>
              </a:spcBef>
              <a:spcAft>
                <a:spcPts val="0"/>
              </a:spcAft>
              <a:buClr>
                <a:srgbClr val="1F497D"/>
              </a:buClr>
              <a:buSzPct val="25000"/>
              <a:buFont typeface="Libre Baskerville"/>
              <a:buNone/>
            </a:pPr>
            <a:r>
              <a:rPr b="0" i="0" lang="en-US" sz="3000" u="none" cap="none" strike="noStrike">
                <a:solidFill>
                  <a:srgbClr val="1F497D"/>
                </a:solidFill>
                <a:latin typeface="Libre Baskerville"/>
                <a:ea typeface="Libre Baskerville"/>
                <a:cs typeface="Libre Baskerville"/>
                <a:sym typeface="Libre Baskerville"/>
              </a:rPr>
              <a:t>Reading Requirements</a:t>
            </a:r>
          </a:p>
          <a:p>
            <a:pPr indent="-273050" lvl="0" marL="273050" marR="0" rtl="0" algn="l">
              <a:lnSpc>
                <a:spcPct val="100000"/>
              </a:lnSpc>
              <a:spcBef>
                <a:spcPts val="500"/>
              </a:spcBef>
              <a:spcAft>
                <a:spcPts val="0"/>
              </a:spcAft>
              <a:buClr>
                <a:schemeClr val="dk1"/>
              </a:buClr>
              <a:buSzPct val="25000"/>
              <a:buFont typeface="Libre Baskerville"/>
              <a:buNone/>
            </a:pPr>
            <a:r>
              <a:t/>
            </a:r>
            <a:endParaRPr b="0" i="0" sz="2000" u="none" cap="none" strike="noStrike">
              <a:solidFill>
                <a:schemeClr val="dk1"/>
              </a:solidFill>
              <a:latin typeface="Libre Baskerville"/>
              <a:ea typeface="Libre Baskerville"/>
              <a:cs typeface="Libre Baskerville"/>
              <a:sym typeface="Libre Baskerville"/>
            </a:endParaRPr>
          </a:p>
          <a:p>
            <a:pPr indent="-273050" lvl="0" marL="273050" marR="0" rtl="0" algn="l">
              <a:lnSpc>
                <a:spcPct val="100000"/>
              </a:lnSpc>
              <a:spcBef>
                <a:spcPts val="500"/>
              </a:spcBef>
              <a:spcAft>
                <a:spcPts val="0"/>
              </a:spcAft>
              <a:buClr>
                <a:schemeClr val="dk1"/>
              </a:buClr>
              <a:buSzPct val="25000"/>
              <a:buFont typeface="Libre Baskerville"/>
              <a:buNone/>
            </a:pPr>
            <a:r>
              <a:rPr b="0" i="0" lang="en-US" sz="2000" u="none" cap="none" strike="noStrike">
                <a:solidFill>
                  <a:schemeClr val="dk1"/>
                </a:solidFill>
                <a:latin typeface="Libre Baskerville"/>
                <a:ea typeface="Libre Baskerville"/>
                <a:cs typeface="Libre Baskerville"/>
                <a:sym typeface="Libre Baskerville"/>
              </a:rPr>
              <a:t>Children who are solid readers:        </a:t>
            </a:r>
          </a:p>
          <a:p>
            <a:pPr indent="-273050" lvl="0" marL="273050" marR="0" rtl="0" algn="l">
              <a:lnSpc>
                <a:spcPct val="100000"/>
              </a:lnSpc>
              <a:spcBef>
                <a:spcPts val="500"/>
              </a:spcBef>
              <a:spcAft>
                <a:spcPts val="0"/>
              </a:spcAft>
              <a:buClr>
                <a:schemeClr val="dk1"/>
              </a:buClr>
              <a:buSzPct val="25000"/>
              <a:buFont typeface="Libre Baskerville"/>
              <a:buNone/>
            </a:pPr>
            <a:r>
              <a:rPr b="0" i="0" lang="en-US" sz="2000" u="none" cap="none" strike="noStrike">
                <a:solidFill>
                  <a:schemeClr val="dk1"/>
                </a:solidFill>
                <a:latin typeface="Libre Baskerville"/>
                <a:ea typeface="Libre Baskerville"/>
                <a:cs typeface="Libre Baskerville"/>
                <a:sym typeface="Libre Baskerville"/>
              </a:rPr>
              <a:t>	* perform better in school</a:t>
            </a:r>
          </a:p>
          <a:p>
            <a:pPr indent="-273050" lvl="0" marL="273050" marR="0" rtl="0" algn="l">
              <a:lnSpc>
                <a:spcPct val="100000"/>
              </a:lnSpc>
              <a:spcBef>
                <a:spcPts val="500"/>
              </a:spcBef>
              <a:spcAft>
                <a:spcPts val="0"/>
              </a:spcAft>
              <a:buClr>
                <a:schemeClr val="dk1"/>
              </a:buClr>
              <a:buSzPct val="25000"/>
              <a:buFont typeface="Libre Baskerville"/>
              <a:buNone/>
            </a:pPr>
            <a:r>
              <a:rPr b="0" i="0" lang="en-US" sz="2000" u="none" cap="none" strike="noStrike">
                <a:solidFill>
                  <a:schemeClr val="dk1"/>
                </a:solidFill>
                <a:latin typeface="Libre Baskerville"/>
                <a:ea typeface="Libre Baskerville"/>
                <a:cs typeface="Libre Baskerville"/>
                <a:sym typeface="Libre Baskerville"/>
              </a:rPr>
              <a:t>	* have a healthy self-image</a:t>
            </a:r>
          </a:p>
          <a:p>
            <a:pPr indent="-273050" lvl="0" marL="273050" marR="0" rtl="0" algn="l">
              <a:lnSpc>
                <a:spcPct val="100000"/>
              </a:lnSpc>
              <a:spcBef>
                <a:spcPts val="500"/>
              </a:spcBef>
              <a:spcAft>
                <a:spcPts val="0"/>
              </a:spcAft>
              <a:buClr>
                <a:schemeClr val="dk1"/>
              </a:buClr>
              <a:buSzPct val="25000"/>
              <a:buFont typeface="Libre Baskerville"/>
              <a:buNone/>
            </a:pPr>
            <a:r>
              <a:rPr b="0" i="0" lang="en-US" sz="2000" u="none" cap="none" strike="noStrike">
                <a:solidFill>
                  <a:schemeClr val="dk1"/>
                </a:solidFill>
                <a:latin typeface="Libre Baskerville"/>
                <a:ea typeface="Libre Baskerville"/>
                <a:cs typeface="Libre Baskerville"/>
                <a:sym typeface="Libre Baskerville"/>
              </a:rPr>
              <a:t>	* become lifelong learners</a:t>
            </a:r>
          </a:p>
          <a:p>
            <a:pPr indent="-273050" lvl="0" marL="273050" marR="0" rtl="0" algn="l">
              <a:lnSpc>
                <a:spcPct val="100000"/>
              </a:lnSpc>
              <a:spcBef>
                <a:spcPts val="500"/>
              </a:spcBef>
              <a:spcAft>
                <a:spcPts val="0"/>
              </a:spcAft>
              <a:buClr>
                <a:schemeClr val="dk1"/>
              </a:buClr>
              <a:buSzPct val="25000"/>
              <a:buFont typeface="Libre Baskerville"/>
              <a:buNone/>
            </a:pPr>
            <a:r>
              <a:rPr b="0" i="0" lang="en-US" sz="2000" u="none" cap="none" strike="noStrike">
                <a:solidFill>
                  <a:schemeClr val="dk1"/>
                </a:solidFill>
                <a:latin typeface="Libre Baskerville"/>
                <a:ea typeface="Libre Baskerville"/>
                <a:cs typeface="Libre Baskerville"/>
                <a:sym typeface="Libre Baskerville"/>
              </a:rPr>
              <a:t> All of the these outcomes lead to our children’s viability in a competitive world.  </a:t>
            </a:r>
          </a:p>
        </p:txBody>
      </p:sp>
      <p:pic>
        <p:nvPicPr>
          <p:cNvPr descr="hispanicfamily.jpg" id="160" name="Shape 160"/>
          <p:cNvPicPr preferRelativeResize="0"/>
          <p:nvPr/>
        </p:nvPicPr>
        <p:blipFill rotWithShape="1">
          <a:blip r:embed="rId3">
            <a:alphaModFix/>
          </a:blip>
          <a:srcRect b="0" l="0" r="0" t="0"/>
          <a:stretch/>
        </p:blipFill>
        <p:spPr>
          <a:xfrm>
            <a:off x="381000" y="228600"/>
            <a:ext cx="3476623" cy="2768599"/>
          </a:xfrm>
          <a:prstGeom prst="rect">
            <a:avLst/>
          </a:prstGeom>
          <a:noFill/>
          <a:ln>
            <a:noFill/>
          </a:ln>
        </p:spPr>
      </p:pic>
      <p:pic>
        <p:nvPicPr>
          <p:cNvPr descr="sm-g19_family_reading_together.jpg" id="161" name="Shape 161"/>
          <p:cNvPicPr preferRelativeResize="0"/>
          <p:nvPr/>
        </p:nvPicPr>
        <p:blipFill rotWithShape="1">
          <a:blip r:embed="rId4">
            <a:alphaModFix/>
          </a:blip>
          <a:srcRect b="0" l="0" r="0" t="0"/>
          <a:stretch/>
        </p:blipFill>
        <p:spPr>
          <a:xfrm>
            <a:off x="4800600" y="152400"/>
            <a:ext cx="3890961" cy="2749548"/>
          </a:xfrm>
          <a:prstGeom prst="rect">
            <a:avLst/>
          </a:prstGeom>
          <a:noFill/>
          <a:ln>
            <a:noFill/>
          </a:ln>
        </p:spPr>
      </p:pic>
      <p:pic>
        <p:nvPicPr>
          <p:cNvPr descr="black-father-and-son-reading.jpg" id="162" name="Shape 162"/>
          <p:cNvPicPr preferRelativeResize="0"/>
          <p:nvPr/>
        </p:nvPicPr>
        <p:blipFill rotWithShape="1">
          <a:blip r:embed="rId5">
            <a:alphaModFix/>
          </a:blip>
          <a:srcRect b="0" l="0" r="0" t="0"/>
          <a:stretch/>
        </p:blipFill>
        <p:spPr>
          <a:xfrm>
            <a:off x="5756275" y="2743200"/>
            <a:ext cx="3387725" cy="23463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Shape 167"/>
          <p:cNvSpPr txBox="1"/>
          <p:nvPr>
            <p:ph type="title"/>
          </p:nvPr>
        </p:nvSpPr>
        <p:spPr>
          <a:xfrm>
            <a:off x="914400" y="274637"/>
            <a:ext cx="7772400" cy="1143000"/>
          </a:xfrm>
          <a:prstGeom prst="rect">
            <a:avLst/>
          </a:prstGeom>
          <a:noFill/>
          <a:ln>
            <a:noFill/>
          </a:ln>
        </p:spPr>
        <p:txBody>
          <a:bodyPr anchorCtr="0" anchor="b" bIns="91425" lIns="91425" rIns="91425" wrap="square" tIns="91425">
            <a:noAutofit/>
          </a:bodyPr>
          <a:lstStyle/>
          <a:p>
            <a:pPr indent="0" lvl="0" marL="0" marR="0" rtl="0" algn="l">
              <a:lnSpc>
                <a:spcPct val="100000"/>
              </a:lnSpc>
              <a:spcBef>
                <a:spcPts val="0"/>
              </a:spcBef>
              <a:spcAft>
                <a:spcPts val="0"/>
              </a:spcAft>
              <a:buClr>
                <a:schemeClr val="dk2"/>
              </a:buClr>
              <a:buSzPct val="25000"/>
              <a:buFont typeface="Source Sans Pro"/>
              <a:buNone/>
            </a:pPr>
            <a:r>
              <a:t/>
            </a:r>
            <a:endParaRPr b="0" i="0" sz="1400" u="none" cap="none" strike="noStrike">
              <a:solidFill>
                <a:srgbClr val="000000"/>
              </a:solidFill>
              <a:latin typeface="Arial"/>
              <a:ea typeface="Arial"/>
              <a:cs typeface="Arial"/>
              <a:sym typeface="Arial"/>
            </a:endParaRPr>
          </a:p>
        </p:txBody>
      </p:sp>
      <p:sp>
        <p:nvSpPr>
          <p:cNvPr id="168" name="Shape 168"/>
          <p:cNvSpPr txBox="1"/>
          <p:nvPr>
            <p:ph idx="1" type="body"/>
          </p:nvPr>
        </p:nvSpPr>
        <p:spPr>
          <a:xfrm>
            <a:off x="914400" y="1447800"/>
            <a:ext cx="7772400" cy="4572000"/>
          </a:xfrm>
          <a:prstGeom prst="rect">
            <a:avLst/>
          </a:prstGeom>
          <a:noFill/>
          <a:ln>
            <a:noFill/>
          </a:ln>
        </p:spPr>
        <p:txBody>
          <a:bodyPr anchorCtr="0" anchor="t" bIns="91425" lIns="91425" rIns="91425" wrap="square" tIns="91425">
            <a:noAutofit/>
          </a:bodyPr>
          <a:lstStyle/>
          <a:p>
            <a:pPr indent="-134620" lvl="0" marL="274320" marR="0" rtl="0" algn="l">
              <a:lnSpc>
                <a:spcPct val="100000"/>
              </a:lnSpc>
              <a:spcBef>
                <a:spcPts val="0"/>
              </a:spcBef>
              <a:spcAft>
                <a:spcPts val="0"/>
              </a:spcAft>
              <a:buClr>
                <a:schemeClr val="accent1"/>
              </a:buClr>
              <a:buSzPct val="100000"/>
              <a:buFont typeface="Noto Sans Symbols"/>
              <a:buNone/>
            </a:pPr>
            <a:r>
              <a:t/>
            </a:r>
            <a:endParaRPr b="0" i="0" sz="1400" u="none" cap="none" strike="noStrike">
              <a:solidFill>
                <a:srgbClr val="000000"/>
              </a:solidFill>
              <a:latin typeface="Arial"/>
              <a:ea typeface="Arial"/>
              <a:cs typeface="Arial"/>
              <a:sym typeface="Arial"/>
            </a:endParaRPr>
          </a:p>
        </p:txBody>
      </p:sp>
      <p:pic>
        <p:nvPicPr>
          <p:cNvPr id="169" name="Shape 169"/>
          <p:cNvPicPr preferRelativeResize="0"/>
          <p:nvPr/>
        </p:nvPicPr>
        <p:blipFill rotWithShape="1">
          <a:blip r:embed="rId3">
            <a:alphaModFix/>
          </a:blip>
          <a:srcRect b="0" l="0" r="0" t="0"/>
          <a:stretch/>
        </p:blipFill>
        <p:spPr>
          <a:xfrm>
            <a:off x="127000" y="0"/>
            <a:ext cx="8875059"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Shape 175"/>
          <p:cNvSpPr txBox="1"/>
          <p:nvPr>
            <p:ph type="ctrTitle"/>
          </p:nvPr>
        </p:nvSpPr>
        <p:spPr>
          <a:xfrm>
            <a:off x="457200" y="1506537"/>
            <a:ext cx="8229600" cy="1470023"/>
          </a:xfrm>
          <a:prstGeom prst="rect">
            <a:avLst/>
          </a:prstGeom>
          <a:noFill/>
          <a:ln>
            <a:noFill/>
          </a:ln>
        </p:spPr>
        <p:txBody>
          <a:bodyPr anchorCtr="0" anchor="ctr" bIns="91425" lIns="91425" rIns="91425" wrap="square" tIns="45700">
            <a:noAutofit/>
          </a:bodyPr>
          <a:lstStyle/>
          <a:p>
            <a:pPr indent="0" lvl="0" marL="0" marR="0" rtl="0" algn="ctr">
              <a:lnSpc>
                <a:spcPct val="100000"/>
              </a:lnSpc>
              <a:spcBef>
                <a:spcPts val="0"/>
              </a:spcBef>
              <a:spcAft>
                <a:spcPts val="0"/>
              </a:spcAft>
              <a:buClr>
                <a:srgbClr val="FFFFFF"/>
              </a:buClr>
              <a:buSzPct val="25000"/>
              <a:buFont typeface="Source Sans Pro"/>
              <a:buNone/>
            </a:pPr>
            <a:r>
              <a:rPr b="0" i="0" lang="en-US" sz="4000" u="none" cap="none" strike="noStrike">
                <a:solidFill>
                  <a:srgbClr val="FFFFFF"/>
                </a:solidFill>
                <a:latin typeface="Source Sans Pro"/>
                <a:ea typeface="Source Sans Pro"/>
                <a:cs typeface="Source Sans Pro"/>
                <a:sym typeface="Source Sans Pro"/>
              </a:rPr>
              <a:t>PBIS at Phelps Luck Elementary School</a:t>
            </a:r>
          </a:p>
        </p:txBody>
      </p:sp>
      <p:pic>
        <p:nvPicPr>
          <p:cNvPr descr="falcon picture .gif" id="176" name="Shape 176"/>
          <p:cNvPicPr preferRelativeResize="0"/>
          <p:nvPr/>
        </p:nvPicPr>
        <p:blipFill rotWithShape="1">
          <a:blip r:embed="rId3">
            <a:alphaModFix/>
          </a:blip>
          <a:srcRect b="0" l="0" r="0" t="0"/>
          <a:stretch/>
        </p:blipFill>
        <p:spPr>
          <a:xfrm>
            <a:off x="990600" y="3200400"/>
            <a:ext cx="3549650" cy="3124199"/>
          </a:xfrm>
          <a:prstGeom prst="rect">
            <a:avLst/>
          </a:prstGeom>
          <a:noFill/>
          <a:ln>
            <a:noFill/>
          </a:ln>
        </p:spPr>
      </p:pic>
      <p:sp>
        <p:nvSpPr>
          <p:cNvPr id="177" name="Shape 177"/>
          <p:cNvSpPr txBox="1"/>
          <p:nvPr/>
        </p:nvSpPr>
        <p:spPr>
          <a:xfrm>
            <a:off x="5638800" y="4114800"/>
            <a:ext cx="2316162" cy="16922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400" u="none" cap="none" strike="noStrike">
                <a:solidFill>
                  <a:srgbClr val="FF0000"/>
                </a:solidFill>
                <a:latin typeface="Arial"/>
                <a:ea typeface="Arial"/>
                <a:cs typeface="Arial"/>
                <a:sym typeface="Arial"/>
              </a:rPr>
              <a:t>Fabulous Falcons</a:t>
            </a:r>
          </a:p>
          <a:p>
            <a:pPr indent="0" lvl="0" marL="0" marR="0" rtl="0" algn="l">
              <a:lnSpc>
                <a:spcPct val="100000"/>
              </a:lnSpc>
              <a:spcBef>
                <a:spcPts val="0"/>
              </a:spcBef>
              <a:spcAft>
                <a:spcPts val="0"/>
              </a:spcAft>
              <a:buClr>
                <a:schemeClr val="dk1"/>
              </a:buClr>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Respect Self</a:t>
            </a:r>
          </a:p>
          <a:p>
            <a:pPr indent="0" lvl="0" marL="0" marR="0" rtl="0" algn="l">
              <a:lnSpc>
                <a:spcPct val="100000"/>
              </a:lnSpc>
              <a:spcBef>
                <a:spcPts val="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Respect Others</a:t>
            </a:r>
          </a:p>
          <a:p>
            <a:pPr indent="0" lvl="0" marL="0" marR="0" rtl="0" algn="l">
              <a:lnSpc>
                <a:spcPct val="100000"/>
              </a:lnSpc>
              <a:spcBef>
                <a:spcPts val="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Respect Property</a:t>
            </a:r>
          </a:p>
        </p:txBody>
      </p:sp>
    </p:spTree>
  </p:cSld>
  <p:clrMapOvr>
    <a:masterClrMapping/>
  </p:clrMapOvr>
</p:sld>
</file>

<file path=ppt/theme/theme1.xml><?xml version="1.0" encoding="utf-8"?>
<a:theme xmlns:a="http://schemas.openxmlformats.org/drawingml/2006/main" xmlns:r="http://schemas.openxmlformats.org/officeDocument/2006/relationships" name="Equity">
  <a:themeElements>
    <a:clrScheme name="Equity">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