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Quicksan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Quicksand-bold.fntdata"/><Relationship Id="rId12" Type="http://schemas.openxmlformats.org/officeDocument/2006/relationships/slide" Target="slides/slide7.xml"/><Relationship Id="rId34" Type="http://schemas.openxmlformats.org/officeDocument/2006/relationships/font" Target="fonts/Quicksan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pss.instructure.com/courses/34429"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rPr lang="en"/>
              <a:t>By the time students lose a Dojo point they have had non-verbal and at least 1 verbal reminder.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indent="-368300" lvl="0" marL="457200" rtl="0">
              <a:lnSpc>
                <a:spcPct val="115000"/>
              </a:lnSpc>
              <a:spcBef>
                <a:spcPts val="600"/>
              </a:spcBef>
              <a:buClr>
                <a:srgbClr val="000000"/>
              </a:buClr>
              <a:buSzPct val="100000"/>
              <a:buFont typeface="Quicksand"/>
            </a:pPr>
            <a:r>
              <a:rPr lang="en" sz="2200">
                <a:latin typeface="Quicksand"/>
                <a:ea typeface="Quicksand"/>
                <a:cs typeface="Quicksand"/>
                <a:sym typeface="Quicksand"/>
              </a:rPr>
              <a:t>Talk with your child! about what it means to respect self, others and property at home.</a:t>
            </a:r>
          </a:p>
          <a:p>
            <a:pPr indent="-368300" lvl="0" marL="457200" rtl="0">
              <a:lnSpc>
                <a:spcPct val="115000"/>
              </a:lnSpc>
              <a:spcBef>
                <a:spcPts val="600"/>
              </a:spcBef>
              <a:buClr>
                <a:schemeClr val="dk1"/>
              </a:buClr>
              <a:buSzPct val="100000"/>
              <a:buFont typeface="Quicksand"/>
            </a:pPr>
            <a:r>
              <a:rPr lang="en" sz="2200">
                <a:latin typeface="Quicksand"/>
                <a:ea typeface="Quicksand"/>
                <a:cs typeface="Quicksand"/>
                <a:sym typeface="Quicksand"/>
              </a:rPr>
              <a:t>If you notice your child lost a point, discuss what caused it to happen and what can he or she can do in the future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rPr lang="en"/>
              <a:t>Gretchen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457200" marR="101600" rtl="0">
              <a:lnSpc>
                <a:spcPct val="115000"/>
              </a:lnSpc>
              <a:spcBef>
                <a:spcPts val="0"/>
              </a:spcBef>
              <a:buNone/>
            </a:pPr>
            <a:r>
              <a:rPr lang="en" sz="1150">
                <a:solidFill>
                  <a:schemeClr val="dk1"/>
                </a:solidFill>
              </a:rPr>
              <a:t>Quarter 1 focuses on </a:t>
            </a:r>
          </a:p>
          <a:p>
            <a:pPr indent="-301625" lvl="1" marL="914400" marR="101600">
              <a:lnSpc>
                <a:spcPct val="115000"/>
              </a:lnSpc>
              <a:spcBef>
                <a:spcPts val="0"/>
              </a:spcBef>
              <a:buClr>
                <a:schemeClr val="dk1"/>
              </a:buClr>
              <a:buSzPct val="95833"/>
              <a:buChar char="○"/>
            </a:pPr>
            <a:r>
              <a:rPr lang="en" sz="1150">
                <a:solidFill>
                  <a:schemeClr val="dk1"/>
                </a:solidFill>
              </a:rPr>
              <a:t>Life in historic Ellicott City</a:t>
            </a:r>
          </a:p>
          <a:p>
            <a:pPr indent="-301625" lvl="1" marL="914400" marR="101600">
              <a:lnSpc>
                <a:spcPct val="115000"/>
              </a:lnSpc>
              <a:spcBef>
                <a:spcPts val="0"/>
              </a:spcBef>
              <a:buClr>
                <a:schemeClr val="dk1"/>
              </a:buClr>
              <a:buSzPct val="95833"/>
              <a:buChar char="○"/>
            </a:pPr>
            <a:r>
              <a:rPr lang="en" sz="1150">
                <a:solidFill>
                  <a:schemeClr val="dk1"/>
                </a:solidFill>
              </a:rPr>
              <a:t>Changes in communication and transportation</a:t>
            </a:r>
          </a:p>
          <a:p>
            <a:pPr indent="-301625" lvl="1" marL="914400" marR="101600">
              <a:lnSpc>
                <a:spcPct val="115000"/>
              </a:lnSpc>
              <a:spcBef>
                <a:spcPts val="0"/>
              </a:spcBef>
              <a:buClr>
                <a:schemeClr val="dk1"/>
              </a:buClr>
              <a:buSzPct val="95833"/>
              <a:buChar char="○"/>
            </a:pPr>
            <a:r>
              <a:rPr lang="en" sz="1150">
                <a:solidFill>
                  <a:schemeClr val="dk1"/>
                </a:solidFill>
              </a:rPr>
              <a:t>Changes in technology</a:t>
            </a:r>
          </a:p>
          <a:p>
            <a:pPr indent="-301625" lvl="1" marL="914400" marR="101600">
              <a:lnSpc>
                <a:spcPct val="115000"/>
              </a:lnSpc>
              <a:spcBef>
                <a:spcPts val="0"/>
              </a:spcBef>
              <a:buClr>
                <a:schemeClr val="dk1"/>
              </a:buClr>
              <a:buSzPct val="95833"/>
              <a:buChar char="○"/>
            </a:pPr>
            <a:r>
              <a:rPr lang="en" sz="1150">
                <a:solidFill>
                  <a:schemeClr val="dk1"/>
                </a:solidFill>
              </a:rPr>
              <a:t>Impact of global trade</a:t>
            </a:r>
          </a:p>
          <a:p>
            <a:pPr indent="-301625" lvl="1" marL="914400" marR="101600">
              <a:lnSpc>
                <a:spcPct val="115000"/>
              </a:lnSpc>
              <a:spcBef>
                <a:spcPts val="0"/>
              </a:spcBef>
              <a:buClr>
                <a:schemeClr val="dk1"/>
              </a:buClr>
              <a:buSzPct val="95833"/>
              <a:buChar char="○"/>
            </a:pPr>
            <a:r>
              <a:rPr lang="en" sz="1150">
                <a:solidFill>
                  <a:schemeClr val="dk1"/>
                </a:solidFill>
              </a:rPr>
              <a:t>Impact of natural disasters</a:t>
            </a:r>
          </a:p>
          <a:p>
            <a:pPr indent="-301625" lvl="0" marL="457200" rtl="0">
              <a:spcBef>
                <a:spcPts val="0"/>
              </a:spcBef>
              <a:buClr>
                <a:schemeClr val="dk1"/>
              </a:buClr>
              <a:buSzPct val="104545"/>
              <a:buChar char="●"/>
            </a:pPr>
            <a:r>
              <a:rPr lang="en"/>
              <a:t>Quarter 2</a:t>
            </a:r>
          </a:p>
          <a:p>
            <a:pPr indent="-301625" lvl="0" marL="457200" marR="101600" rtl="0">
              <a:lnSpc>
                <a:spcPct val="115000"/>
              </a:lnSpc>
              <a:spcBef>
                <a:spcPts val="0"/>
              </a:spcBef>
              <a:buClr>
                <a:schemeClr val="dk1"/>
              </a:buClr>
              <a:buSzPct val="95833"/>
              <a:buChar char="●"/>
            </a:pPr>
            <a:r>
              <a:rPr lang="en" sz="1150">
                <a:solidFill>
                  <a:schemeClr val="dk1"/>
                </a:solidFill>
              </a:rPr>
              <a:t>World map</a:t>
            </a:r>
          </a:p>
          <a:p>
            <a:pPr indent="-301625" lvl="0" marL="457200" marR="101600" rtl="0">
              <a:lnSpc>
                <a:spcPct val="115000"/>
              </a:lnSpc>
              <a:spcBef>
                <a:spcPts val="0"/>
              </a:spcBef>
              <a:buClr>
                <a:schemeClr val="dk1"/>
              </a:buClr>
              <a:buSzPct val="95833"/>
              <a:buChar char="●"/>
            </a:pPr>
            <a:r>
              <a:rPr lang="en" sz="1150">
                <a:solidFill>
                  <a:schemeClr val="dk1"/>
                </a:solidFill>
              </a:rPr>
              <a:t>U.S. Regions</a:t>
            </a:r>
          </a:p>
          <a:p>
            <a:pPr indent="-301625" lvl="0" marL="457200" marR="101600" rtl="0">
              <a:lnSpc>
                <a:spcPct val="115000"/>
              </a:lnSpc>
              <a:spcBef>
                <a:spcPts val="0"/>
              </a:spcBef>
              <a:buClr>
                <a:schemeClr val="dk1"/>
              </a:buClr>
              <a:buSzPct val="95833"/>
              <a:buChar char="●"/>
            </a:pPr>
            <a:r>
              <a:rPr lang="en" sz="1150">
                <a:solidFill>
                  <a:schemeClr val="dk1"/>
                </a:solidFill>
              </a:rPr>
              <a:t>Geography and people</a:t>
            </a:r>
          </a:p>
          <a:p>
            <a:pPr indent="-301625" lvl="0" marL="457200" marR="101600" rtl="0">
              <a:lnSpc>
                <a:spcPct val="115000"/>
              </a:lnSpc>
              <a:spcBef>
                <a:spcPts val="0"/>
              </a:spcBef>
              <a:buClr>
                <a:schemeClr val="dk1"/>
              </a:buClr>
              <a:buSzPct val="95833"/>
              <a:buChar char="●"/>
            </a:pPr>
            <a:r>
              <a:rPr lang="en" sz="1150">
                <a:solidFill>
                  <a:schemeClr val="dk1"/>
                </a:solidFill>
              </a:rPr>
              <a:t>Immigration</a:t>
            </a:r>
          </a:p>
          <a:p>
            <a:pPr indent="-301625" lvl="0" marL="457200" marR="101600" rtl="0">
              <a:lnSpc>
                <a:spcPct val="115000"/>
              </a:lnSpc>
              <a:spcBef>
                <a:spcPts val="0"/>
              </a:spcBef>
              <a:buClr>
                <a:schemeClr val="dk1"/>
              </a:buClr>
              <a:buSzPct val="95833"/>
              <a:buChar char="●"/>
            </a:pPr>
            <a:r>
              <a:rPr lang="en" sz="1150">
                <a:solidFill>
                  <a:schemeClr val="dk1"/>
                </a:solidFill>
              </a:rPr>
              <a:t>Sharing and borrowing culture </a:t>
            </a:r>
          </a:p>
          <a:p>
            <a:pPr lvl="0" rtl="0">
              <a:spcBef>
                <a:spcPts val="0"/>
              </a:spcBef>
              <a:buNone/>
            </a:pPr>
            <a:r>
              <a:rPr lang="en"/>
              <a:t>Quarter 3 focus</a:t>
            </a:r>
          </a:p>
          <a:p>
            <a:pPr indent="-301625" lvl="0" marL="749300" marR="101600" rtl="0">
              <a:lnSpc>
                <a:spcPct val="115000"/>
              </a:lnSpc>
              <a:spcBef>
                <a:spcPts val="0"/>
              </a:spcBef>
              <a:buClr>
                <a:schemeClr val="dk1"/>
              </a:buClr>
              <a:buSzPct val="95833"/>
            </a:pPr>
            <a:r>
              <a:rPr lang="en" sz="1150">
                <a:solidFill>
                  <a:schemeClr val="dk1"/>
                </a:solidFill>
              </a:rPr>
              <a:t>Decision making</a:t>
            </a:r>
          </a:p>
          <a:p>
            <a:pPr indent="-301625" lvl="0" marL="749300" marR="101600" rtl="0">
              <a:lnSpc>
                <a:spcPct val="115000"/>
              </a:lnSpc>
              <a:spcBef>
                <a:spcPts val="0"/>
              </a:spcBef>
              <a:buClr>
                <a:schemeClr val="dk1"/>
              </a:buClr>
              <a:buSzPct val="95833"/>
            </a:pPr>
            <a:r>
              <a:rPr lang="en" sz="1150">
                <a:solidFill>
                  <a:schemeClr val="dk1"/>
                </a:solidFill>
              </a:rPr>
              <a:t>Supply and demand </a:t>
            </a:r>
          </a:p>
          <a:p>
            <a:pPr indent="-301625" lvl="0" marL="749300" marR="101600" rtl="0">
              <a:lnSpc>
                <a:spcPct val="115000"/>
              </a:lnSpc>
              <a:spcBef>
                <a:spcPts val="0"/>
              </a:spcBef>
              <a:buClr>
                <a:schemeClr val="dk1"/>
              </a:buClr>
              <a:buSzPct val="95833"/>
            </a:pPr>
            <a:r>
              <a:rPr lang="en" sz="1150">
                <a:solidFill>
                  <a:schemeClr val="dk1"/>
                </a:solidFill>
              </a:rPr>
              <a:t>Saving money</a:t>
            </a:r>
          </a:p>
          <a:p>
            <a:pPr indent="-301625" lvl="0" marL="749300" marR="101600" rtl="0">
              <a:lnSpc>
                <a:spcPct val="115000"/>
              </a:lnSpc>
              <a:spcBef>
                <a:spcPts val="0"/>
              </a:spcBef>
              <a:buClr>
                <a:schemeClr val="dk1"/>
              </a:buClr>
              <a:buSzPct val="95833"/>
            </a:pPr>
            <a:r>
              <a:rPr lang="en" sz="1150">
                <a:solidFill>
                  <a:schemeClr val="dk1"/>
                </a:solidFill>
              </a:rPr>
              <a:t>Borrowing money</a:t>
            </a:r>
          </a:p>
          <a:p>
            <a:pPr indent="-301625" lvl="0" marL="749300" marR="101600" rtl="0">
              <a:lnSpc>
                <a:spcPct val="115000"/>
              </a:lnSpc>
              <a:spcBef>
                <a:spcPts val="0"/>
              </a:spcBef>
              <a:buClr>
                <a:schemeClr val="dk1"/>
              </a:buClr>
              <a:buSzPct val="95833"/>
            </a:pPr>
            <a:r>
              <a:rPr lang="en" sz="1150">
                <a:solidFill>
                  <a:schemeClr val="dk1"/>
                </a:solidFill>
              </a:rPr>
              <a:t>Creating a budget </a:t>
            </a:r>
          </a:p>
          <a:p>
            <a:pPr lvl="0" rtl="0">
              <a:spcBef>
                <a:spcPts val="0"/>
              </a:spcBef>
              <a:buNone/>
            </a:pPr>
            <a:r>
              <a:rPr lang="en"/>
              <a:t>Quarter 4 focus</a:t>
            </a:r>
          </a:p>
          <a:p>
            <a:pPr indent="-301625" lvl="0" marL="749300" marR="101600" rtl="0">
              <a:lnSpc>
                <a:spcPct val="115000"/>
              </a:lnSpc>
              <a:spcBef>
                <a:spcPts val="0"/>
              </a:spcBef>
              <a:buClr>
                <a:schemeClr val="dk1"/>
              </a:buClr>
              <a:buSzPct val="95833"/>
            </a:pPr>
            <a:r>
              <a:rPr lang="en" sz="1150">
                <a:solidFill>
                  <a:schemeClr val="dk1"/>
                </a:solidFill>
              </a:rPr>
              <a:t>Civic virtue and democratic principles</a:t>
            </a:r>
          </a:p>
          <a:p>
            <a:pPr indent="-301625" lvl="0" marL="749300" marR="101600" rtl="0">
              <a:lnSpc>
                <a:spcPct val="115000"/>
              </a:lnSpc>
              <a:spcBef>
                <a:spcPts val="0"/>
              </a:spcBef>
              <a:buClr>
                <a:schemeClr val="dk1"/>
              </a:buClr>
              <a:buSzPct val="95833"/>
            </a:pPr>
            <a:r>
              <a:rPr lang="en" sz="1150">
                <a:solidFill>
                  <a:schemeClr val="dk1"/>
                </a:solidFill>
              </a:rPr>
              <a:t>Taxes</a:t>
            </a:r>
          </a:p>
          <a:p>
            <a:pPr indent="-301625" lvl="0" marL="749300" marR="101600" rtl="0">
              <a:lnSpc>
                <a:spcPct val="115000"/>
              </a:lnSpc>
              <a:spcBef>
                <a:spcPts val="0"/>
              </a:spcBef>
              <a:buClr>
                <a:schemeClr val="dk1"/>
              </a:buClr>
              <a:buSzPct val="95833"/>
            </a:pPr>
            <a:r>
              <a:rPr lang="en" sz="1150">
                <a:solidFill>
                  <a:schemeClr val="dk1"/>
                </a:solidFill>
              </a:rPr>
              <a:t>Community goods &amp; services</a:t>
            </a:r>
          </a:p>
          <a:p>
            <a:pPr indent="-301625" lvl="0" marL="749300" marR="101600" rtl="0">
              <a:lnSpc>
                <a:spcPct val="115000"/>
              </a:lnSpc>
              <a:spcBef>
                <a:spcPts val="0"/>
              </a:spcBef>
              <a:buClr>
                <a:schemeClr val="dk1"/>
              </a:buClr>
              <a:buSzPct val="95833"/>
            </a:pPr>
            <a:r>
              <a:rPr lang="en" sz="1150">
                <a:solidFill>
                  <a:schemeClr val="dk1"/>
                </a:solidFill>
              </a:rPr>
              <a:t>Leaders in community</a:t>
            </a:r>
          </a:p>
          <a:p>
            <a:pPr indent="-301625" lvl="0" marL="749300" marR="101600" rtl="0">
              <a:lnSpc>
                <a:spcPct val="115000"/>
              </a:lnSpc>
              <a:spcBef>
                <a:spcPts val="0"/>
              </a:spcBef>
              <a:buClr>
                <a:schemeClr val="dk1"/>
              </a:buClr>
              <a:buSzPct val="95833"/>
            </a:pPr>
            <a:r>
              <a:rPr lang="en" sz="1150">
                <a:solidFill>
                  <a:schemeClr val="dk1"/>
                </a:solidFill>
              </a:rPr>
              <a:t>Community problem solving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21" name="Shape 2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6" name="Shape 226"/>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lnSpc>
                <a:spcPct val="115000"/>
              </a:lnSpc>
              <a:spcBef>
                <a:spcPts val="0"/>
              </a:spcBef>
              <a:buNone/>
            </a:pPr>
            <a:r>
              <a:rPr lang="en" sz="1200">
                <a:latin typeface="Calibri"/>
                <a:ea typeface="Calibri"/>
                <a:cs typeface="Calibri"/>
                <a:sym typeface="Calibri"/>
              </a:rPr>
              <a:t>Family and community resources are now located in the same place for all different content areas by grade level. So when you want to know what your 3</a:t>
            </a:r>
            <a:r>
              <a:rPr baseline="30000" lang="en" sz="2000">
                <a:latin typeface="Calibri"/>
                <a:ea typeface="Calibri"/>
                <a:cs typeface="Calibri"/>
                <a:sym typeface="Calibri"/>
              </a:rPr>
              <a:t>rd</a:t>
            </a:r>
            <a:r>
              <a:rPr lang="en" sz="1200">
                <a:latin typeface="Calibri"/>
                <a:ea typeface="Calibri"/>
                <a:cs typeface="Calibri"/>
                <a:sym typeface="Calibri"/>
              </a:rPr>
              <a:t> grader will be learning and how to help them in reading, math, social studies, etc. you will only need to navigate from one page. </a:t>
            </a:r>
          </a:p>
          <a:p>
            <a:pPr lvl="0">
              <a:lnSpc>
                <a:spcPct val="115000"/>
              </a:lnSpc>
              <a:spcBef>
                <a:spcPts val="0"/>
              </a:spcBef>
              <a:buNone/>
            </a:pPr>
            <a:r>
              <a:rPr lang="en" sz="1200" u="sng">
                <a:solidFill>
                  <a:schemeClr val="hlink"/>
                </a:solidFill>
                <a:latin typeface="Calibri"/>
                <a:ea typeface="Calibri"/>
                <a:cs typeface="Calibri"/>
                <a:sym typeface="Calibri"/>
                <a:hlinkClick r:id="rId2"/>
              </a:rPr>
              <a:t>https://hcpss.instructure.com/courses/34429#</a:t>
            </a:r>
          </a:p>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rPr lang="en"/>
              <a:t>Switching at 9:00 - Math</a:t>
            </a:r>
          </a:p>
          <a:p>
            <a:pPr lvl="0">
              <a:spcBef>
                <a:spcPts val="0"/>
              </a:spcBef>
              <a:buNone/>
            </a:pPr>
            <a:r>
              <a:rPr lang="en"/>
              <a:t>Lunch is 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rtl="0">
              <a:spcBef>
                <a:spcPts val="0"/>
              </a:spcBef>
              <a:buNone/>
            </a:pPr>
            <a:r>
              <a:rPr lang="en"/>
              <a:t>Have sample agenda book ready</a:t>
            </a:r>
          </a:p>
          <a:p>
            <a:pPr lvl="0">
              <a:spcBef>
                <a:spcPts val="0"/>
              </a:spcBef>
              <a:buNone/>
            </a:pPr>
            <a:r>
              <a:rPr lang="en"/>
              <a:t>Have sample binder and pencil bag ready</a:t>
            </a:r>
          </a:p>
          <a:p>
            <a:pPr lvl="0">
              <a:spcBef>
                <a:spcPts val="0"/>
              </a:spcBef>
              <a:buNone/>
            </a:pPr>
            <a:r>
              <a:t/>
            </a:r>
            <a:endParaRP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rPr lang="en"/>
              <a:t>Have a copy of the report card for families </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class story is public for everyone.  Messages and student stories are private for just those registered to the student’s account.</a:t>
            </a:r>
          </a:p>
          <a:p>
            <a:pPr lvl="0" rtl="0">
              <a:lnSpc>
                <a:spcPct val="115000"/>
              </a:lnSpc>
              <a:spcBef>
                <a:spcPts val="500"/>
              </a:spcBef>
              <a:buNone/>
            </a:pPr>
            <a:r>
              <a:rPr lang="en" sz="1000">
                <a:latin typeface="Quicksand"/>
                <a:ea typeface="Quicksand"/>
                <a:cs typeface="Quicksand"/>
                <a:sym typeface="Quicksand"/>
              </a:rPr>
              <a:t>Dojo Points</a:t>
            </a:r>
          </a:p>
          <a:p>
            <a:pPr indent="-292100" lvl="0" marL="457200" rtl="0">
              <a:lnSpc>
                <a:spcPct val="115000"/>
              </a:lnSpc>
              <a:spcBef>
                <a:spcPts val="500"/>
              </a:spcBef>
              <a:buClr>
                <a:srgbClr val="000000"/>
              </a:buClr>
              <a:buSzPct val="100000"/>
              <a:buFont typeface="Quicksand"/>
            </a:pPr>
            <a:r>
              <a:rPr lang="en" sz="1000">
                <a:latin typeface="Quicksand"/>
                <a:ea typeface="Quicksand"/>
                <a:cs typeface="Quicksand"/>
                <a:sym typeface="Quicksand"/>
              </a:rPr>
              <a:t>DoJo points are incentives that are earned throughout the school day. </a:t>
            </a:r>
          </a:p>
          <a:p>
            <a:pPr indent="-292100" lvl="0" marL="457200" rtl="0">
              <a:lnSpc>
                <a:spcPct val="115000"/>
              </a:lnSpc>
              <a:spcBef>
                <a:spcPts val="500"/>
              </a:spcBef>
              <a:buClr>
                <a:srgbClr val="000000"/>
              </a:buClr>
              <a:buSzPct val="100000"/>
              <a:buFont typeface="Quicksand"/>
            </a:pPr>
            <a:r>
              <a:rPr lang="en" sz="1000">
                <a:latin typeface="Quicksand"/>
                <a:ea typeface="Quicksand"/>
                <a:cs typeface="Quicksand"/>
                <a:sym typeface="Quicksand"/>
              </a:rPr>
              <a:t>When a student demonstrates the expected behaviors, (Respecting self, others, and property) they receive DoJo points.  </a:t>
            </a:r>
          </a:p>
          <a:p>
            <a:pPr indent="-292100" lvl="0" marL="457200" rtl="0">
              <a:lnSpc>
                <a:spcPct val="115000"/>
              </a:lnSpc>
              <a:spcBef>
                <a:spcPts val="500"/>
              </a:spcBef>
              <a:buClr>
                <a:srgbClr val="000000"/>
              </a:buClr>
              <a:buSzPct val="100000"/>
              <a:buFont typeface="Quicksand"/>
            </a:pPr>
            <a:r>
              <a:rPr lang="en" sz="1000">
                <a:latin typeface="Quicksand"/>
                <a:ea typeface="Quicksand"/>
                <a:cs typeface="Quicksand"/>
                <a:sym typeface="Quicksand"/>
              </a:rPr>
              <a:t>DoJo points are redeemed for incentives in the classroom, team, or school-wide.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 name="Shape 8"/>
        <p:cNvGrpSpPr/>
        <p:nvPr/>
      </p:nvGrpSpPr>
      <p:grpSpPr>
        <a:xfrm>
          <a:off x="0" y="0"/>
          <a:ext cx="0" cy="0"/>
          <a:chOff x="0" y="0"/>
          <a:chExt cx="0" cy="0"/>
        </a:xfrm>
      </p:grpSpPr>
      <p:sp>
        <p:nvSpPr>
          <p:cNvPr id="9" name="Shape 9"/>
          <p:cNvSpPr/>
          <p:nvPr/>
        </p:nvSpPr>
        <p:spPr>
          <a:xfrm>
            <a:off x="372035" y="233279"/>
            <a:ext cx="8399999" cy="3330600"/>
          </a:xfrm>
          <a:prstGeom prst="roundRect">
            <a:avLst>
              <a:gd fmla="val 3653"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10" name="Shape 10"/>
          <p:cNvSpPr/>
          <p:nvPr/>
        </p:nvSpPr>
        <p:spPr>
          <a:xfrm>
            <a:off x="372035" y="3678300"/>
            <a:ext cx="8399999" cy="904800"/>
          </a:xfrm>
          <a:prstGeom prst="roundRect">
            <a:avLst>
              <a:gd fmla="val 15243"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11" name="Shape 11"/>
          <p:cNvSpPr txBox="1"/>
          <p:nvPr>
            <p:ph type="ctrTitle"/>
          </p:nvPr>
        </p:nvSpPr>
        <p:spPr>
          <a:xfrm>
            <a:off x="685800" y="473108"/>
            <a:ext cx="7772400" cy="2842199"/>
          </a:xfrm>
          <a:prstGeom prst="rect">
            <a:avLst/>
          </a:prstGeom>
        </p:spPr>
        <p:txBody>
          <a:bodyPr anchorCtr="0" anchor="b" bIns="91425" lIns="91425" rIns="91425" wrap="square" tIns="91425"/>
          <a:lstStyle>
            <a:lvl1pPr lvl="0">
              <a:spcBef>
                <a:spcPts val="0"/>
              </a:spcBef>
              <a:buSzPct val="100000"/>
              <a:defRPr sz="7200"/>
            </a:lvl1pPr>
            <a:lvl2pPr lvl="1">
              <a:spcBef>
                <a:spcPts val="0"/>
              </a:spcBef>
              <a:buSzPct val="100000"/>
              <a:defRPr sz="7200"/>
            </a:lvl2pPr>
            <a:lvl3pPr lvl="2">
              <a:spcBef>
                <a:spcPts val="0"/>
              </a:spcBef>
              <a:buSzPct val="100000"/>
              <a:defRPr sz="7200"/>
            </a:lvl3pPr>
            <a:lvl4pPr lvl="3">
              <a:spcBef>
                <a:spcPts val="0"/>
              </a:spcBef>
              <a:buSzPct val="100000"/>
              <a:defRPr sz="7200"/>
            </a:lvl4pPr>
            <a:lvl5pPr lvl="4">
              <a:spcBef>
                <a:spcPts val="0"/>
              </a:spcBef>
              <a:buSzPct val="100000"/>
              <a:defRPr sz="7200"/>
            </a:lvl5pPr>
            <a:lvl6pPr lvl="5">
              <a:spcBef>
                <a:spcPts val="0"/>
              </a:spcBef>
              <a:buSzPct val="100000"/>
              <a:defRPr sz="7200"/>
            </a:lvl6pPr>
            <a:lvl7pPr lvl="6">
              <a:spcBef>
                <a:spcPts val="0"/>
              </a:spcBef>
              <a:buSzPct val="100000"/>
              <a:defRPr sz="7200"/>
            </a:lvl7pPr>
            <a:lvl8pPr lvl="7">
              <a:spcBef>
                <a:spcPts val="0"/>
              </a:spcBef>
              <a:buSzPct val="100000"/>
              <a:defRPr sz="7200"/>
            </a:lvl8pPr>
            <a:lvl9pPr lvl="8">
              <a:spcBef>
                <a:spcPts val="0"/>
              </a:spcBef>
              <a:buSzPct val="100000"/>
              <a:defRPr sz="7200"/>
            </a:lvl9pPr>
          </a:lstStyle>
          <a:p/>
        </p:txBody>
      </p:sp>
      <p:sp>
        <p:nvSpPr>
          <p:cNvPr id="12" name="Shape 12"/>
          <p:cNvSpPr txBox="1"/>
          <p:nvPr>
            <p:ph idx="1" type="subTitle"/>
          </p:nvPr>
        </p:nvSpPr>
        <p:spPr>
          <a:xfrm>
            <a:off x="685800" y="3896921"/>
            <a:ext cx="7772400" cy="460800"/>
          </a:xfrm>
          <a:prstGeom prst="rect">
            <a:avLst/>
          </a:prstGeom>
        </p:spPr>
        <p:txBody>
          <a:bodyPr anchorCtr="0" anchor="ctr" bIns="91425" lIns="91425" rIns="91425" wrap="square" tIns="91425"/>
          <a:lstStyle>
            <a:lvl1pPr lvl="0">
              <a:spcBef>
                <a:spcPts val="0"/>
              </a:spcBef>
              <a:buNone/>
              <a:defRPr/>
            </a:lvl1pPr>
            <a:lvl2pPr lvl="1">
              <a:spcBef>
                <a:spcPts val="0"/>
              </a:spcBef>
              <a:buSzPct val="100000"/>
              <a:buNone/>
              <a:defRPr sz="3000"/>
            </a:lvl2pPr>
            <a:lvl3pPr lvl="2">
              <a:spcBef>
                <a:spcPts val="0"/>
              </a:spcBef>
              <a:buSzPct val="100000"/>
              <a:buNone/>
              <a:defRPr sz="3000"/>
            </a:lvl3pPr>
            <a:lvl4pPr lvl="3">
              <a:spcBef>
                <a:spcPts val="0"/>
              </a:spcBef>
              <a:buSzPct val="100000"/>
              <a:buNone/>
              <a:defRPr sz="3000"/>
            </a:lvl4pPr>
            <a:lvl5pPr lvl="4">
              <a:spcBef>
                <a:spcPts val="0"/>
              </a:spcBef>
              <a:buSzPct val="100000"/>
              <a:buNone/>
              <a:defRPr sz="3000"/>
            </a:lvl5pPr>
            <a:lvl6pPr lvl="5">
              <a:spcBef>
                <a:spcPts val="0"/>
              </a:spcBef>
              <a:buSzPct val="100000"/>
              <a:buNone/>
              <a:defRPr sz="3000"/>
            </a:lvl6pPr>
            <a:lvl7pPr lvl="6">
              <a:spcBef>
                <a:spcPts val="0"/>
              </a:spcBef>
              <a:buSzPct val="100000"/>
              <a:buNone/>
              <a:defRPr sz="3000"/>
            </a:lvl7pPr>
            <a:lvl8pPr lvl="7">
              <a:spcBef>
                <a:spcPts val="0"/>
              </a:spcBef>
              <a:buSzPct val="100000"/>
              <a:buNone/>
              <a:defRPr sz="3000"/>
            </a:lvl8pPr>
            <a:lvl9pPr lvl="8">
              <a:spcBef>
                <a:spcPts val="0"/>
              </a:spcBef>
              <a:buSzPct val="100000"/>
              <a:buNone/>
              <a:defRPr sz="3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1" name="Shape 51"/>
        <p:cNvGrpSpPr/>
        <p:nvPr/>
      </p:nvGrpSpPr>
      <p:grpSpPr>
        <a:xfrm>
          <a:off x="0" y="0"/>
          <a:ext cx="0" cy="0"/>
          <a:chOff x="0" y="0"/>
          <a:chExt cx="0" cy="0"/>
        </a:xfrm>
      </p:grpSpPr>
      <p:sp>
        <p:nvSpPr>
          <p:cNvPr id="52" name="Shape 52"/>
          <p:cNvSpPr txBox="1"/>
          <p:nvPr>
            <p:ph type="title"/>
          </p:nvPr>
        </p:nvSpPr>
        <p:spPr>
          <a:xfrm>
            <a:off x="502920" y="3737610"/>
            <a:ext cx="8184000" cy="788700"/>
          </a:xfrm>
          <a:prstGeom prst="rect">
            <a:avLst/>
          </a:prstGeom>
          <a:noFill/>
          <a:ln>
            <a:noFill/>
          </a:ln>
        </p:spPr>
        <p:txBody>
          <a:bodyPr anchorCtr="0" anchor="b" bIns="91425" lIns="91425" rIns="91425" wrap="square" tIns="91425"/>
          <a:lstStyle>
            <a:lvl1pPr lvl="0" rtl="0">
              <a:spcBef>
                <a:spcPts val="0"/>
              </a:spcBef>
              <a:defRPr b="1"/>
            </a:lvl1pPr>
            <a:lvl2pPr lvl="1" rtl="0">
              <a:spcBef>
                <a:spcPts val="0"/>
              </a:spcBef>
              <a:defRPr b="1" sz="3600">
                <a:solidFill>
                  <a:schemeClr val="dk2"/>
                </a:solidFill>
              </a:defRPr>
            </a:lvl2pPr>
            <a:lvl3pPr lvl="2" rtl="0">
              <a:spcBef>
                <a:spcPts val="0"/>
              </a:spcBef>
              <a:defRPr b="1" sz="3600">
                <a:solidFill>
                  <a:schemeClr val="dk2"/>
                </a:solidFill>
              </a:defRPr>
            </a:lvl3pPr>
            <a:lvl4pPr lvl="3" rtl="0">
              <a:spcBef>
                <a:spcPts val="0"/>
              </a:spcBef>
              <a:defRPr b="1" sz="3600">
                <a:solidFill>
                  <a:schemeClr val="dk2"/>
                </a:solidFill>
              </a:defRPr>
            </a:lvl4pPr>
            <a:lvl5pPr lvl="4" rtl="0">
              <a:spcBef>
                <a:spcPts val="0"/>
              </a:spcBef>
              <a:defRPr b="1" sz="3600">
                <a:solidFill>
                  <a:schemeClr val="dk2"/>
                </a:solidFill>
              </a:defRPr>
            </a:lvl5pPr>
            <a:lvl6pPr lvl="5" rtl="0">
              <a:spcBef>
                <a:spcPts val="0"/>
              </a:spcBef>
              <a:defRPr b="1" sz="3600">
                <a:solidFill>
                  <a:schemeClr val="dk2"/>
                </a:solidFill>
              </a:defRPr>
            </a:lvl6pPr>
            <a:lvl7pPr lvl="6" rtl="0">
              <a:spcBef>
                <a:spcPts val="0"/>
              </a:spcBef>
              <a:defRPr b="1" sz="3600">
                <a:solidFill>
                  <a:schemeClr val="dk2"/>
                </a:solidFill>
              </a:defRPr>
            </a:lvl7pPr>
            <a:lvl8pPr lvl="7" rtl="0">
              <a:spcBef>
                <a:spcPts val="0"/>
              </a:spcBef>
              <a:defRPr b="1" sz="3600">
                <a:solidFill>
                  <a:schemeClr val="dk2"/>
                </a:solidFill>
              </a:defRPr>
            </a:lvl8pPr>
            <a:lvl9pPr lvl="8" rtl="0">
              <a:spcBef>
                <a:spcPts val="0"/>
              </a:spcBef>
              <a:defRPr b="1" sz="3600">
                <a:solidFill>
                  <a:schemeClr val="dk2"/>
                </a:solidFill>
              </a:defRPr>
            </a:lvl9pPr>
          </a:lstStyle>
          <a:p/>
        </p:txBody>
      </p:sp>
      <p:sp>
        <p:nvSpPr>
          <p:cNvPr id="53" name="Shape 53"/>
          <p:cNvSpPr txBox="1"/>
          <p:nvPr>
            <p:ph idx="1" type="body"/>
          </p:nvPr>
        </p:nvSpPr>
        <p:spPr>
          <a:xfrm>
            <a:off x="607224" y="434577"/>
            <a:ext cx="3931800" cy="593999"/>
          </a:xfrm>
          <a:prstGeom prst="rect">
            <a:avLst/>
          </a:prstGeom>
          <a:noFill/>
          <a:ln>
            <a:noFill/>
          </a:ln>
        </p:spPr>
        <p:txBody>
          <a:bodyPr anchorCtr="0" anchor="ctr" bIns="91425" lIns="91425" rIns="91425" wrap="square" tIns="91425"/>
          <a:lstStyle>
            <a:lvl1pPr indent="0" lvl="0" marL="0" rtl="0" algn="l">
              <a:spcBef>
                <a:spcPts val="0"/>
              </a:spcBef>
              <a:buClr>
                <a:schemeClr val="dk1"/>
              </a:buClr>
              <a:buFont typeface="Arial"/>
              <a:buNone/>
              <a:defRPr b="1" sz="2400">
                <a:solidFill>
                  <a:schemeClr val="dk1"/>
                </a:solidFill>
              </a:defRPr>
            </a:lvl1pPr>
            <a:lvl2pPr lvl="1" rtl="0">
              <a:spcBef>
                <a:spcPts val="0"/>
              </a:spcBef>
              <a:buFont typeface="Arial"/>
              <a:buNone/>
              <a:defRPr b="1" sz="2000"/>
            </a:lvl2pPr>
            <a:lvl3pPr lvl="2" rtl="0">
              <a:spcBef>
                <a:spcPts val="0"/>
              </a:spcBef>
              <a:buFont typeface="Arial"/>
              <a:buNone/>
              <a:defRPr b="1" sz="1800"/>
            </a:lvl3pPr>
            <a:lvl4pPr lvl="3" rtl="0">
              <a:spcBef>
                <a:spcPts val="0"/>
              </a:spcBef>
              <a:buFont typeface="Arial"/>
              <a:buNone/>
              <a:defRPr b="1" sz="1600"/>
            </a:lvl4pPr>
            <a:lvl5pPr lvl="4" rtl="0">
              <a:spcBef>
                <a:spcPts val="0"/>
              </a:spcBef>
              <a:buFont typeface="Arial"/>
              <a:buNone/>
              <a:defRPr b="1" sz="1600"/>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p:txBody>
      </p:sp>
      <p:sp>
        <p:nvSpPr>
          <p:cNvPr id="54" name="Shape 54"/>
          <p:cNvSpPr txBox="1"/>
          <p:nvPr>
            <p:ph idx="2" type="body"/>
          </p:nvPr>
        </p:nvSpPr>
        <p:spPr>
          <a:xfrm>
            <a:off x="4652169" y="434577"/>
            <a:ext cx="3931800" cy="593999"/>
          </a:xfrm>
          <a:prstGeom prst="rect">
            <a:avLst/>
          </a:prstGeom>
          <a:noFill/>
          <a:ln>
            <a:noFill/>
          </a:ln>
        </p:spPr>
        <p:txBody>
          <a:bodyPr anchorCtr="0" anchor="ctr" bIns="91425" lIns="91425" rIns="91425" wrap="square" tIns="91425"/>
          <a:lstStyle>
            <a:lvl1pPr indent="0" lvl="0" marL="0" rtl="0" algn="l">
              <a:spcBef>
                <a:spcPts val="0"/>
              </a:spcBef>
              <a:buClr>
                <a:schemeClr val="dk1"/>
              </a:buClr>
              <a:buFont typeface="Arial"/>
              <a:buNone/>
              <a:defRPr b="1" sz="2400">
                <a:solidFill>
                  <a:schemeClr val="dk1"/>
                </a:solidFill>
              </a:defRPr>
            </a:lvl1pPr>
            <a:lvl2pPr lvl="1" rtl="0">
              <a:spcBef>
                <a:spcPts val="0"/>
              </a:spcBef>
              <a:buFont typeface="Arial"/>
              <a:buNone/>
              <a:defRPr b="1" sz="2000"/>
            </a:lvl2pPr>
            <a:lvl3pPr lvl="2" rtl="0">
              <a:spcBef>
                <a:spcPts val="0"/>
              </a:spcBef>
              <a:buFont typeface="Arial"/>
              <a:buNone/>
              <a:defRPr b="1" sz="1800"/>
            </a:lvl3pPr>
            <a:lvl4pPr lvl="3" rtl="0">
              <a:spcBef>
                <a:spcPts val="0"/>
              </a:spcBef>
              <a:buFont typeface="Arial"/>
              <a:buNone/>
              <a:defRPr b="1" sz="1600"/>
            </a:lvl4pPr>
            <a:lvl5pPr lvl="4" rtl="0">
              <a:spcBef>
                <a:spcPts val="0"/>
              </a:spcBef>
              <a:buFont typeface="Arial"/>
              <a:buNone/>
              <a:defRPr b="1" sz="1600"/>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p:txBody>
      </p:sp>
      <p:sp>
        <p:nvSpPr>
          <p:cNvPr id="55" name="Shape 55"/>
          <p:cNvSpPr txBox="1"/>
          <p:nvPr>
            <p:ph idx="3" type="body"/>
          </p:nvPr>
        </p:nvSpPr>
        <p:spPr>
          <a:xfrm>
            <a:off x="607224" y="1085850"/>
            <a:ext cx="3931800" cy="2617500"/>
          </a:xfrm>
          <a:prstGeom prst="rect">
            <a:avLst/>
          </a:prstGeom>
          <a:noFill/>
          <a:ln>
            <a:noFill/>
          </a:ln>
        </p:spPr>
        <p:txBody>
          <a:bodyPr anchorCtr="0" anchor="t" bIns="91425" lIns="91425" rIns="91425" wrap="square" tIns="91425"/>
          <a:lstStyle>
            <a:lvl1pPr lvl="0" rtl="0" algn="l">
              <a:spcBef>
                <a:spcPts val="0"/>
              </a:spcBef>
              <a:defRPr sz="2400"/>
            </a:lvl1pPr>
            <a:lvl2pPr lvl="1" rtl="0" algn="l">
              <a:spcBef>
                <a:spcPts val="0"/>
              </a:spcBef>
              <a:defRPr sz="2000"/>
            </a:lvl2pPr>
            <a:lvl3pPr lvl="2" rtl="0" algn="l">
              <a:spcBef>
                <a:spcPts val="0"/>
              </a:spcBef>
              <a:defRPr sz="1800"/>
            </a:lvl3pPr>
            <a:lvl4pPr lvl="3" rtl="0" algn="l">
              <a:spcBef>
                <a:spcPts val="0"/>
              </a:spcBef>
              <a:defRPr sz="1600"/>
            </a:lvl4pPr>
            <a:lvl5pPr lvl="4" rtl="0" algn="l">
              <a:spcBef>
                <a:spcPts val="0"/>
              </a:spcBef>
              <a:defRPr sz="1600"/>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p:txBody>
      </p:sp>
      <p:sp>
        <p:nvSpPr>
          <p:cNvPr id="56" name="Shape 56"/>
          <p:cNvSpPr txBox="1"/>
          <p:nvPr>
            <p:ph idx="4" type="body"/>
          </p:nvPr>
        </p:nvSpPr>
        <p:spPr>
          <a:xfrm>
            <a:off x="4652169" y="1085850"/>
            <a:ext cx="3931800" cy="2617500"/>
          </a:xfrm>
          <a:prstGeom prst="rect">
            <a:avLst/>
          </a:prstGeom>
          <a:noFill/>
          <a:ln>
            <a:noFill/>
          </a:ln>
        </p:spPr>
        <p:txBody>
          <a:bodyPr anchorCtr="0" anchor="t" bIns="91425" lIns="91425" rIns="91425" wrap="square" tIns="91425"/>
          <a:lstStyle>
            <a:lvl1pPr lvl="0" rtl="0" algn="l">
              <a:spcBef>
                <a:spcPts val="0"/>
              </a:spcBef>
              <a:defRPr sz="2400"/>
            </a:lvl1pPr>
            <a:lvl2pPr lvl="1" rtl="0" algn="l">
              <a:spcBef>
                <a:spcPts val="0"/>
              </a:spcBef>
              <a:defRPr sz="2000"/>
            </a:lvl2pPr>
            <a:lvl3pPr lvl="2" rtl="0" algn="l">
              <a:spcBef>
                <a:spcPts val="0"/>
              </a:spcBef>
              <a:defRPr sz="1800"/>
            </a:lvl3pPr>
            <a:lvl4pPr lvl="3" rtl="0" algn="l">
              <a:spcBef>
                <a:spcPts val="0"/>
              </a:spcBef>
              <a:defRPr sz="1600"/>
            </a:lvl4pPr>
            <a:lvl5pPr lvl="4" rtl="0" algn="l">
              <a:spcBef>
                <a:spcPts val="0"/>
              </a:spcBef>
              <a:defRPr sz="1600"/>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p:txBody>
      </p:sp>
      <p:sp>
        <p:nvSpPr>
          <p:cNvPr id="57" name="Shape 57"/>
          <p:cNvSpPr txBox="1"/>
          <p:nvPr>
            <p:ph idx="10" type="dt"/>
          </p:nvPr>
        </p:nvSpPr>
        <p:spPr>
          <a:xfrm>
            <a:off x="3776328" y="4583907"/>
            <a:ext cx="2286000" cy="273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8" name="Shape 58"/>
          <p:cNvSpPr txBox="1"/>
          <p:nvPr>
            <p:ph idx="11" type="ftr"/>
          </p:nvPr>
        </p:nvSpPr>
        <p:spPr>
          <a:xfrm>
            <a:off x="6062328" y="4583907"/>
            <a:ext cx="2286000" cy="273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9" name="Shape 59"/>
          <p:cNvSpPr txBox="1"/>
          <p:nvPr>
            <p:ph idx="12" type="sldNum"/>
          </p:nvPr>
        </p:nvSpPr>
        <p:spPr>
          <a:xfrm>
            <a:off x="8348328" y="4583907"/>
            <a:ext cx="457200" cy="273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60" name="Shape 60"/>
        <p:cNvGrpSpPr/>
        <p:nvPr/>
      </p:nvGrpSpPr>
      <p:grpSpPr>
        <a:xfrm>
          <a:off x="0" y="0"/>
          <a:ext cx="0" cy="0"/>
          <a:chOff x="0" y="0"/>
          <a:chExt cx="0" cy="0"/>
        </a:xfrm>
      </p:grpSpPr>
      <p:sp>
        <p:nvSpPr>
          <p:cNvPr id="61" name="Shape 61"/>
          <p:cNvSpPr txBox="1"/>
          <p:nvPr>
            <p:ph type="title"/>
          </p:nvPr>
        </p:nvSpPr>
        <p:spPr>
          <a:xfrm>
            <a:off x="502920" y="3737610"/>
            <a:ext cx="8184000" cy="788700"/>
          </a:xfrm>
          <a:prstGeom prst="rect">
            <a:avLst/>
          </a:prstGeom>
          <a:noFill/>
          <a:ln>
            <a:noFill/>
          </a:ln>
        </p:spPr>
        <p:txBody>
          <a:bodyPr anchorCtr="0" anchor="b" bIns="91425" lIns="91425" rIns="91425" wrap="square" tIns="91425"/>
          <a:lstStyle>
            <a:lvl1pPr lvl="0" rtl="0">
              <a:spcBef>
                <a:spcPts val="0"/>
              </a:spcBef>
              <a:buClr>
                <a:schemeClr val="dk2"/>
              </a:buClr>
              <a:buFont typeface="Arial"/>
              <a:buNone/>
              <a:defRPr b="1" sz="3600">
                <a:solidFill>
                  <a:schemeClr val="dk2"/>
                </a:solidFill>
              </a:defRPr>
            </a:lvl1pPr>
            <a:lvl2pPr lvl="1" rtl="0">
              <a:spcBef>
                <a:spcPts val="0"/>
              </a:spcBef>
              <a:buClr>
                <a:schemeClr val="dk2"/>
              </a:buClr>
              <a:buNone/>
              <a:defRPr b="1" sz="3600">
                <a:solidFill>
                  <a:schemeClr val="dk2"/>
                </a:solidFill>
              </a:defRPr>
            </a:lvl2pPr>
            <a:lvl3pPr lvl="2" rtl="0">
              <a:spcBef>
                <a:spcPts val="0"/>
              </a:spcBef>
              <a:buClr>
                <a:schemeClr val="dk2"/>
              </a:buClr>
              <a:buNone/>
              <a:defRPr b="1" sz="3600">
                <a:solidFill>
                  <a:schemeClr val="dk2"/>
                </a:solidFill>
              </a:defRPr>
            </a:lvl3pPr>
            <a:lvl4pPr lvl="3" rtl="0">
              <a:spcBef>
                <a:spcPts val="0"/>
              </a:spcBef>
              <a:buClr>
                <a:schemeClr val="dk2"/>
              </a:buClr>
              <a:buNone/>
              <a:defRPr b="1" sz="3600">
                <a:solidFill>
                  <a:schemeClr val="dk2"/>
                </a:solidFill>
              </a:defRPr>
            </a:lvl4pPr>
            <a:lvl5pPr lvl="4" rtl="0">
              <a:spcBef>
                <a:spcPts val="0"/>
              </a:spcBef>
              <a:buClr>
                <a:schemeClr val="dk2"/>
              </a:buClr>
              <a:buNone/>
              <a:defRPr b="1" sz="3600">
                <a:solidFill>
                  <a:schemeClr val="dk2"/>
                </a:solidFill>
              </a:defRPr>
            </a:lvl5pPr>
            <a:lvl6pPr lvl="5" rtl="0">
              <a:spcBef>
                <a:spcPts val="0"/>
              </a:spcBef>
              <a:buClr>
                <a:schemeClr val="dk2"/>
              </a:buClr>
              <a:buNone/>
              <a:defRPr b="1" sz="3600">
                <a:solidFill>
                  <a:schemeClr val="dk2"/>
                </a:solidFill>
              </a:defRPr>
            </a:lvl6pPr>
            <a:lvl7pPr lvl="6" rtl="0">
              <a:spcBef>
                <a:spcPts val="0"/>
              </a:spcBef>
              <a:buClr>
                <a:schemeClr val="dk2"/>
              </a:buClr>
              <a:buNone/>
              <a:defRPr b="1" sz="3600">
                <a:solidFill>
                  <a:schemeClr val="dk2"/>
                </a:solidFill>
              </a:defRPr>
            </a:lvl7pPr>
            <a:lvl8pPr lvl="7" rtl="0">
              <a:spcBef>
                <a:spcPts val="0"/>
              </a:spcBef>
              <a:buClr>
                <a:schemeClr val="dk2"/>
              </a:buClr>
              <a:buNone/>
              <a:defRPr b="1" sz="3600">
                <a:solidFill>
                  <a:schemeClr val="dk2"/>
                </a:solidFill>
              </a:defRPr>
            </a:lvl8pPr>
            <a:lvl9pPr lvl="8" rtl="0">
              <a:spcBef>
                <a:spcPts val="0"/>
              </a:spcBef>
              <a:buClr>
                <a:schemeClr val="dk2"/>
              </a:buClr>
              <a:buNone/>
              <a:defRPr b="1" sz="3600">
                <a:solidFill>
                  <a:schemeClr val="dk2"/>
                </a:solidFill>
              </a:defRPr>
            </a:lvl9pPr>
          </a:lstStyle>
          <a:p/>
        </p:txBody>
      </p:sp>
      <p:sp>
        <p:nvSpPr>
          <p:cNvPr id="62" name="Shape 62"/>
          <p:cNvSpPr txBox="1"/>
          <p:nvPr>
            <p:ph idx="1" type="body"/>
          </p:nvPr>
        </p:nvSpPr>
        <p:spPr>
          <a:xfrm>
            <a:off x="502920" y="397763"/>
            <a:ext cx="8184000" cy="3140999"/>
          </a:xfrm>
          <a:prstGeom prst="rect">
            <a:avLst/>
          </a:prstGeom>
          <a:noFill/>
          <a:ln>
            <a:noFill/>
          </a:ln>
        </p:spPr>
        <p:txBody>
          <a:bodyPr anchorCtr="0" anchor="t" bIns="91425" lIns="91425" rIns="91425" wrap="square" tIns="91425"/>
          <a:lstStyle>
            <a:lvl1pPr lvl="0" rtl="0">
              <a:spcBef>
                <a:spcPts val="600"/>
              </a:spcBef>
              <a:defRPr sz="3000">
                <a:solidFill>
                  <a:schemeClr val="dk1"/>
                </a:solidFill>
              </a:defRPr>
            </a:lvl1pPr>
            <a:lvl2pPr lvl="1" rtl="0">
              <a:spcBef>
                <a:spcPts val="480"/>
              </a:spcBef>
              <a:defRPr sz="2400">
                <a:solidFill>
                  <a:schemeClr val="dk1"/>
                </a:solidFill>
              </a:defRPr>
            </a:lvl2pPr>
            <a:lvl3pPr lvl="2" rtl="0">
              <a:spcBef>
                <a:spcPts val="480"/>
              </a:spcBef>
              <a:defRPr sz="2400">
                <a:solidFill>
                  <a:schemeClr val="dk1"/>
                </a:solidFill>
              </a:defRPr>
            </a:lvl3pPr>
            <a:lvl4pPr lvl="3" rtl="0">
              <a:spcBef>
                <a:spcPts val="360"/>
              </a:spcBef>
              <a:defRPr sz="1800">
                <a:solidFill>
                  <a:schemeClr val="dk1"/>
                </a:solidFill>
              </a:defRPr>
            </a:lvl4pPr>
            <a:lvl5pPr lvl="4" rtl="0">
              <a:spcBef>
                <a:spcPts val="360"/>
              </a:spcBef>
              <a:defRPr sz="1800">
                <a:solidFill>
                  <a:schemeClr val="dk1"/>
                </a:solidFill>
              </a:defRPr>
            </a:lvl5pPr>
            <a:lvl6pPr lvl="5" rtl="0">
              <a:spcBef>
                <a:spcPts val="360"/>
              </a:spcBef>
              <a:defRPr sz="1800">
                <a:solidFill>
                  <a:schemeClr val="dk1"/>
                </a:solidFill>
              </a:defRPr>
            </a:lvl6pPr>
            <a:lvl7pPr lvl="6" rtl="0">
              <a:spcBef>
                <a:spcPts val="360"/>
              </a:spcBef>
              <a:defRPr sz="1800">
                <a:solidFill>
                  <a:schemeClr val="dk1"/>
                </a:solidFill>
              </a:defRPr>
            </a:lvl7pPr>
            <a:lvl8pPr lvl="7" rtl="0">
              <a:spcBef>
                <a:spcPts val="360"/>
              </a:spcBef>
              <a:defRPr sz="1800">
                <a:solidFill>
                  <a:schemeClr val="dk1"/>
                </a:solidFill>
              </a:defRPr>
            </a:lvl8pPr>
            <a:lvl9pPr lvl="8" rtl="0">
              <a:spcBef>
                <a:spcPts val="360"/>
              </a:spcBef>
              <a:defRPr sz="1800">
                <a:solidFill>
                  <a:schemeClr val="dk1"/>
                </a:solidFill>
              </a:defRPr>
            </a:lvl9pPr>
          </a:lstStyle>
          <a:p/>
        </p:txBody>
      </p:sp>
      <p:sp>
        <p:nvSpPr>
          <p:cNvPr id="63" name="Shape 63"/>
          <p:cNvSpPr txBox="1"/>
          <p:nvPr>
            <p:ph idx="10" type="dt"/>
          </p:nvPr>
        </p:nvSpPr>
        <p:spPr>
          <a:xfrm>
            <a:off x="3776328" y="4583907"/>
            <a:ext cx="2286000" cy="273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4" name="Shape 64"/>
          <p:cNvSpPr txBox="1"/>
          <p:nvPr>
            <p:ph idx="11" type="ftr"/>
          </p:nvPr>
        </p:nvSpPr>
        <p:spPr>
          <a:xfrm>
            <a:off x="6062328" y="4583907"/>
            <a:ext cx="2286000" cy="273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5" name="Shape 65"/>
          <p:cNvSpPr txBox="1"/>
          <p:nvPr>
            <p:ph idx="12" type="sldNum"/>
          </p:nvPr>
        </p:nvSpPr>
        <p:spPr>
          <a:xfrm>
            <a:off x="8348328" y="4583907"/>
            <a:ext cx="457200" cy="273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6" name="Shape 66"/>
        <p:cNvGrpSpPr/>
        <p:nvPr/>
      </p:nvGrpSpPr>
      <p:grpSpPr>
        <a:xfrm>
          <a:off x="0" y="0"/>
          <a:ext cx="0" cy="0"/>
          <a:chOff x="0" y="0"/>
          <a:chExt cx="0" cy="0"/>
        </a:xfrm>
      </p:grpSpPr>
      <p:sp>
        <p:nvSpPr>
          <p:cNvPr id="67" name="Shape 67"/>
          <p:cNvSpPr/>
          <p:nvPr/>
        </p:nvSpPr>
        <p:spPr>
          <a:xfrm>
            <a:off x="372035" y="235584"/>
            <a:ext cx="8400000" cy="4672200"/>
          </a:xfrm>
          <a:prstGeom prst="roundRect">
            <a:avLst>
              <a:gd fmla="val 2255"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8" name="Shape 68"/>
        <p:cNvGrpSpPr/>
        <p:nvPr/>
      </p:nvGrpSpPr>
      <p:grpSpPr>
        <a:xfrm>
          <a:off x="0" y="0"/>
          <a:ext cx="0" cy="0"/>
          <a:chOff x="0" y="0"/>
          <a:chExt cx="0" cy="0"/>
        </a:xfrm>
      </p:grpSpPr>
      <p:sp>
        <p:nvSpPr>
          <p:cNvPr id="69" name="Shape 69"/>
          <p:cNvSpPr/>
          <p:nvPr/>
        </p:nvSpPr>
        <p:spPr>
          <a:xfrm>
            <a:off x="372035" y="1163170"/>
            <a:ext cx="4114800" cy="3877800"/>
          </a:xfrm>
          <a:prstGeom prst="roundRect">
            <a:avLst>
              <a:gd fmla="val 3784"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Shape 70"/>
          <p:cNvSpPr/>
          <p:nvPr/>
        </p:nvSpPr>
        <p:spPr>
          <a:xfrm flipH="1" rot="10800000">
            <a:off x="372035" y="58"/>
            <a:ext cx="8400000" cy="1049700"/>
          </a:xfrm>
          <a:prstGeom prst="round2SameRect">
            <a:avLst>
              <a:gd fmla="val 10590" name="adj1"/>
              <a:gd fmla="val 0" name="adj2"/>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Shape 71"/>
          <p:cNvSpPr txBox="1"/>
          <p:nvPr>
            <p:ph type="title"/>
          </p:nvPr>
        </p:nvSpPr>
        <p:spPr>
          <a:xfrm>
            <a:off x="457200" y="139527"/>
            <a:ext cx="8229600" cy="85740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 type="body"/>
          </p:nvPr>
        </p:nvSpPr>
        <p:spPr>
          <a:xfrm>
            <a:off x="457200" y="1200150"/>
            <a:ext cx="3925500" cy="37257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3" name="Shape 73"/>
          <p:cNvSpPr/>
          <p:nvPr/>
        </p:nvSpPr>
        <p:spPr>
          <a:xfrm>
            <a:off x="4657164" y="1163170"/>
            <a:ext cx="4114800" cy="3877800"/>
          </a:xfrm>
          <a:prstGeom prst="roundRect">
            <a:avLst>
              <a:gd fmla="val 3784"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Shape 74"/>
          <p:cNvSpPr txBox="1"/>
          <p:nvPr>
            <p:ph idx="2" type="body"/>
          </p:nvPr>
        </p:nvSpPr>
        <p:spPr>
          <a:xfrm>
            <a:off x="4761353" y="1200150"/>
            <a:ext cx="3925500" cy="37257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75" name="Shape 75"/>
        <p:cNvGrpSpPr/>
        <p:nvPr/>
      </p:nvGrpSpPr>
      <p:grpSpPr>
        <a:xfrm>
          <a:off x="0" y="0"/>
          <a:ext cx="0" cy="0"/>
          <a:chOff x="0" y="0"/>
          <a:chExt cx="0" cy="0"/>
        </a:xfrm>
      </p:grpSpPr>
      <p:sp>
        <p:nvSpPr>
          <p:cNvPr id="76" name="Shape 76"/>
          <p:cNvSpPr txBox="1"/>
          <p:nvPr>
            <p:ph idx="1" type="body"/>
          </p:nvPr>
        </p:nvSpPr>
        <p:spPr>
          <a:xfrm>
            <a:off x="372035" y="4276651"/>
            <a:ext cx="8400000" cy="649200"/>
          </a:xfrm>
          <a:prstGeom prst="rect">
            <a:avLst/>
          </a:prstGeom>
          <a:noFill/>
          <a:ln>
            <a:noFill/>
          </a:ln>
        </p:spPr>
        <p:txBody>
          <a:bodyPr anchorCtr="0" anchor="t" bIns="91425" lIns="91425" rIns="91425" wrap="square" tIns="91425"/>
          <a:lstStyle>
            <a:lvl1pPr lvl="0" rtl="0">
              <a:spcBef>
                <a:spcPts val="0"/>
              </a:spcBef>
              <a:buClr>
                <a:schemeClr val="lt1"/>
              </a:buClr>
              <a:buFont typeface="Arial"/>
              <a:buNone/>
              <a:defRPr b="1" sz="2400">
                <a:solidFill>
                  <a:schemeClr val="lt1"/>
                </a:solidFill>
              </a:defRPr>
            </a:lvl1pPr>
            <a:lvl2pPr lvl="1" rtl="0">
              <a:spcBef>
                <a:spcPts val="0"/>
              </a:spcBef>
              <a:defRPr sz="2400">
                <a:solidFill>
                  <a:schemeClr val="dk1"/>
                </a:solidFill>
              </a:defRPr>
            </a:lvl2pPr>
            <a:lvl3pPr lvl="2" rtl="0">
              <a:spcBef>
                <a:spcPts val="0"/>
              </a:spcBef>
              <a:defRPr sz="2400">
                <a:solidFill>
                  <a:schemeClr val="dk1"/>
                </a:solidFill>
              </a:defRPr>
            </a:lvl3pPr>
            <a:lvl4pPr lvl="3" rtl="0">
              <a:spcBef>
                <a:spcPts val="0"/>
              </a:spcBef>
              <a:defRPr sz="1800">
                <a:solidFill>
                  <a:schemeClr val="dk1"/>
                </a:solidFill>
              </a:defRPr>
            </a:lvl4pPr>
            <a:lvl5pPr lvl="4" rtl="0">
              <a:spcBef>
                <a:spcPts val="0"/>
              </a:spcBef>
              <a:defRPr sz="1800">
                <a:solidFill>
                  <a:schemeClr val="dk1"/>
                </a:solidFill>
              </a:defRPr>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p:txBody>
      </p:sp>
      <p:sp>
        <p:nvSpPr>
          <p:cNvPr id="77" name="Shape 77"/>
          <p:cNvSpPr/>
          <p:nvPr/>
        </p:nvSpPr>
        <p:spPr>
          <a:xfrm>
            <a:off x="372035" y="233279"/>
            <a:ext cx="8400000" cy="3868500"/>
          </a:xfrm>
          <a:prstGeom prst="roundRect">
            <a:avLst>
              <a:gd fmla="val 2776"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3" name="Shape 13"/>
        <p:cNvGrpSpPr/>
        <p:nvPr/>
      </p:nvGrpSpPr>
      <p:grpSpPr>
        <a:xfrm>
          <a:off x="0" y="0"/>
          <a:ext cx="0" cy="0"/>
          <a:chOff x="0" y="0"/>
          <a:chExt cx="0" cy="0"/>
        </a:xfrm>
      </p:grpSpPr>
      <p:sp>
        <p:nvSpPr>
          <p:cNvPr id="14" name="Shape 14"/>
          <p:cNvSpPr/>
          <p:nvPr/>
        </p:nvSpPr>
        <p:spPr>
          <a:xfrm>
            <a:off x="372035" y="1163170"/>
            <a:ext cx="8399999" cy="3877800"/>
          </a:xfrm>
          <a:prstGeom prst="roundRect">
            <a:avLst>
              <a:gd fmla="val 2970"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15" name="Shape 15"/>
          <p:cNvSpPr/>
          <p:nvPr/>
        </p:nvSpPr>
        <p:spPr>
          <a:xfrm flipH="1" rot="10800000">
            <a:off x="372035" y="59"/>
            <a:ext cx="8399999" cy="1049700"/>
          </a:xfrm>
          <a:prstGeom prst="round2SameRect">
            <a:avLst>
              <a:gd fmla="val 10590" name="adj1"/>
              <a:gd fmla="val 0" name="adj2"/>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16" name="Shape 16"/>
          <p:cNvSpPr txBox="1"/>
          <p:nvPr>
            <p:ph type="title"/>
          </p:nvPr>
        </p:nvSpPr>
        <p:spPr>
          <a:xfrm>
            <a:off x="457200" y="139527"/>
            <a:ext cx="8229600" cy="8574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7" name="Shape 17"/>
          <p:cNvSpPr txBox="1"/>
          <p:nvPr>
            <p:ph idx="1" type="body"/>
          </p:nvPr>
        </p:nvSpPr>
        <p:spPr>
          <a:xfrm>
            <a:off x="457200" y="1200150"/>
            <a:ext cx="8229600" cy="37256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8" name="Shape 18"/>
        <p:cNvGrpSpPr/>
        <p:nvPr/>
      </p:nvGrpSpPr>
      <p:grpSpPr>
        <a:xfrm>
          <a:off x="0" y="0"/>
          <a:ext cx="0" cy="0"/>
          <a:chOff x="0" y="0"/>
          <a:chExt cx="0" cy="0"/>
        </a:xfrm>
      </p:grpSpPr>
      <p:sp>
        <p:nvSpPr>
          <p:cNvPr id="19" name="Shape 19"/>
          <p:cNvSpPr/>
          <p:nvPr/>
        </p:nvSpPr>
        <p:spPr>
          <a:xfrm>
            <a:off x="372035" y="1163170"/>
            <a:ext cx="4114800" cy="3877800"/>
          </a:xfrm>
          <a:prstGeom prst="roundRect">
            <a:avLst>
              <a:gd fmla="val 3784"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20" name="Shape 20"/>
          <p:cNvSpPr/>
          <p:nvPr/>
        </p:nvSpPr>
        <p:spPr>
          <a:xfrm flipH="1" rot="10800000">
            <a:off x="372035" y="59"/>
            <a:ext cx="8399999" cy="1049700"/>
          </a:xfrm>
          <a:prstGeom prst="round2SameRect">
            <a:avLst>
              <a:gd fmla="val 10590" name="adj1"/>
              <a:gd fmla="val 0" name="adj2"/>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21" name="Shape 21"/>
          <p:cNvSpPr txBox="1"/>
          <p:nvPr>
            <p:ph type="title"/>
          </p:nvPr>
        </p:nvSpPr>
        <p:spPr>
          <a:xfrm>
            <a:off x="457200" y="139527"/>
            <a:ext cx="8229600" cy="8574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57200" y="1200150"/>
            <a:ext cx="3925500" cy="37256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p:nvPr/>
        </p:nvSpPr>
        <p:spPr>
          <a:xfrm>
            <a:off x="4657164" y="1163170"/>
            <a:ext cx="4114800" cy="3877800"/>
          </a:xfrm>
          <a:prstGeom prst="roundRect">
            <a:avLst>
              <a:gd fmla="val 3784"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24" name="Shape 24"/>
          <p:cNvSpPr txBox="1"/>
          <p:nvPr>
            <p:ph idx="2" type="body"/>
          </p:nvPr>
        </p:nvSpPr>
        <p:spPr>
          <a:xfrm>
            <a:off x="4761353" y="1200150"/>
            <a:ext cx="3925500" cy="37256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p:nvPr/>
        </p:nvSpPr>
        <p:spPr>
          <a:xfrm>
            <a:off x="372035" y="1163170"/>
            <a:ext cx="8399999" cy="3877800"/>
          </a:xfrm>
          <a:prstGeom prst="roundRect">
            <a:avLst>
              <a:gd fmla="val 2970"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27" name="Shape 27"/>
          <p:cNvSpPr/>
          <p:nvPr/>
        </p:nvSpPr>
        <p:spPr>
          <a:xfrm flipH="1" rot="10800000">
            <a:off x="372035" y="59"/>
            <a:ext cx="8399999" cy="1049700"/>
          </a:xfrm>
          <a:prstGeom prst="round2SameRect">
            <a:avLst>
              <a:gd fmla="val 10590" name="adj1"/>
              <a:gd fmla="val 0" name="adj2"/>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
        <p:nvSpPr>
          <p:cNvPr id="28" name="Shape 28"/>
          <p:cNvSpPr txBox="1"/>
          <p:nvPr>
            <p:ph type="title"/>
          </p:nvPr>
        </p:nvSpPr>
        <p:spPr>
          <a:xfrm>
            <a:off x="457200" y="139527"/>
            <a:ext cx="8229600" cy="8574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9" name="Shape 29"/>
        <p:cNvGrpSpPr/>
        <p:nvPr/>
      </p:nvGrpSpPr>
      <p:grpSpPr>
        <a:xfrm>
          <a:off x="0" y="0"/>
          <a:ext cx="0" cy="0"/>
          <a:chOff x="0" y="0"/>
          <a:chExt cx="0" cy="0"/>
        </a:xfrm>
      </p:grpSpPr>
      <p:sp>
        <p:nvSpPr>
          <p:cNvPr id="30" name="Shape 30"/>
          <p:cNvSpPr txBox="1"/>
          <p:nvPr>
            <p:ph idx="1" type="body"/>
          </p:nvPr>
        </p:nvSpPr>
        <p:spPr>
          <a:xfrm>
            <a:off x="372035" y="4276652"/>
            <a:ext cx="8399999" cy="649199"/>
          </a:xfrm>
          <a:prstGeom prst="rect">
            <a:avLst/>
          </a:prstGeom>
        </p:spPr>
        <p:txBody>
          <a:bodyPr anchorCtr="0" anchor="t" bIns="91425" lIns="91425" rIns="91425" wrap="square" tIns="91425"/>
          <a:lstStyle>
            <a:lvl1pPr lvl="0">
              <a:spcBef>
                <a:spcPts val="0"/>
              </a:spcBef>
              <a:buClr>
                <a:schemeClr val="lt1"/>
              </a:buClr>
              <a:buSzPct val="100000"/>
              <a:buNone/>
              <a:defRPr b="1" sz="2400">
                <a:solidFill>
                  <a:schemeClr val="lt1"/>
                </a:solidFill>
              </a:defRPr>
            </a:lvl1pPr>
          </a:lstStyle>
          <a:p/>
        </p:txBody>
      </p:sp>
      <p:sp>
        <p:nvSpPr>
          <p:cNvPr id="31" name="Shape 31"/>
          <p:cNvSpPr/>
          <p:nvPr/>
        </p:nvSpPr>
        <p:spPr>
          <a:xfrm>
            <a:off x="372035" y="233279"/>
            <a:ext cx="8399999" cy="3868499"/>
          </a:xfrm>
          <a:prstGeom prst="roundRect">
            <a:avLst>
              <a:gd fmla="val 2776"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2" name="Shape 32"/>
        <p:cNvGrpSpPr/>
        <p:nvPr/>
      </p:nvGrpSpPr>
      <p:grpSpPr>
        <a:xfrm>
          <a:off x="0" y="0"/>
          <a:ext cx="0" cy="0"/>
          <a:chOff x="0" y="0"/>
          <a:chExt cx="0" cy="0"/>
        </a:xfrm>
      </p:grpSpPr>
      <p:sp>
        <p:nvSpPr>
          <p:cNvPr id="33" name="Shape 33"/>
          <p:cNvSpPr/>
          <p:nvPr/>
        </p:nvSpPr>
        <p:spPr>
          <a:xfrm>
            <a:off x="372035" y="235584"/>
            <a:ext cx="8399999" cy="4672199"/>
          </a:xfrm>
          <a:prstGeom prst="roundRect">
            <a:avLst>
              <a:gd fmla="val 2255" name="adj"/>
            </a:avLst>
          </a:prstGeom>
          <a:solidFill>
            <a:srgbClr val="FFFFFF"/>
          </a:solidFill>
          <a:ln>
            <a:noFill/>
          </a:ln>
        </p:spPr>
        <p:txBody>
          <a:bodyPr anchorCtr="0" anchor="ctr" bIns="45700" lIns="91425" rIns="91425" wrap="square" tIns="45700">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7" name="Shape 37"/>
        <p:cNvGrpSpPr/>
        <p:nvPr/>
      </p:nvGrpSpPr>
      <p:grpSpPr>
        <a:xfrm>
          <a:off x="0" y="0"/>
          <a:ext cx="0" cy="0"/>
          <a:chOff x="0" y="0"/>
          <a:chExt cx="0" cy="0"/>
        </a:xfrm>
      </p:grpSpPr>
      <p:sp>
        <p:nvSpPr>
          <p:cNvPr id="38" name="Shape 38"/>
          <p:cNvSpPr/>
          <p:nvPr/>
        </p:nvSpPr>
        <p:spPr>
          <a:xfrm>
            <a:off x="372035" y="233279"/>
            <a:ext cx="8400000" cy="3330600"/>
          </a:xfrm>
          <a:prstGeom prst="roundRect">
            <a:avLst>
              <a:gd fmla="val 3653"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p:nvPr/>
        </p:nvSpPr>
        <p:spPr>
          <a:xfrm>
            <a:off x="372035" y="3678300"/>
            <a:ext cx="8400000" cy="904800"/>
          </a:xfrm>
          <a:prstGeom prst="roundRect">
            <a:avLst>
              <a:gd fmla="val 15243"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 name="Shape 40"/>
          <p:cNvSpPr txBox="1"/>
          <p:nvPr>
            <p:ph type="ctrTitle"/>
          </p:nvPr>
        </p:nvSpPr>
        <p:spPr>
          <a:xfrm>
            <a:off x="685800" y="473108"/>
            <a:ext cx="7772400" cy="2842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Arial"/>
              <a:buNone/>
              <a:defRPr b="1" i="0" sz="72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chemeClr val="dk2"/>
              </a:buClr>
              <a:buFont typeface="Arial"/>
              <a:buNone/>
              <a:defRPr b="1" i="0" sz="7200" u="none" cap="none" strike="noStrike">
                <a:solidFill>
                  <a:schemeClr val="dk2"/>
                </a:solidFill>
                <a:latin typeface="Arial"/>
                <a:ea typeface="Arial"/>
                <a:cs typeface="Arial"/>
                <a:sym typeface="Arial"/>
              </a:defRPr>
            </a:lvl2pPr>
            <a:lvl3pPr indent="0" lvl="2" marL="0" marR="0" rtl="0" algn="l">
              <a:spcBef>
                <a:spcPts val="0"/>
              </a:spcBef>
              <a:buClr>
                <a:schemeClr val="dk2"/>
              </a:buClr>
              <a:buFont typeface="Arial"/>
              <a:buNone/>
              <a:defRPr b="1" i="0" sz="7200" u="none" cap="none" strike="noStrike">
                <a:solidFill>
                  <a:schemeClr val="dk2"/>
                </a:solidFill>
              </a:defRPr>
            </a:lvl3pPr>
            <a:lvl4pPr indent="0" lvl="3" marL="0" marR="0" rtl="0" algn="l">
              <a:spcBef>
                <a:spcPts val="0"/>
              </a:spcBef>
              <a:buClr>
                <a:schemeClr val="dk2"/>
              </a:buClr>
              <a:buFont typeface="Arial"/>
              <a:buNone/>
              <a:defRPr b="1" i="0" sz="7200" u="none" cap="none" strike="noStrike">
                <a:solidFill>
                  <a:schemeClr val="dk2"/>
                </a:solidFill>
              </a:defRPr>
            </a:lvl4pPr>
            <a:lvl5pPr indent="0" lvl="4" marL="0" marR="0" rtl="0" algn="l">
              <a:spcBef>
                <a:spcPts val="0"/>
              </a:spcBef>
              <a:buClr>
                <a:schemeClr val="dk2"/>
              </a:buClr>
              <a:buFont typeface="Arial"/>
              <a:buNone/>
              <a:defRPr b="1" i="0" sz="7200" u="none" cap="none" strike="noStrike">
                <a:solidFill>
                  <a:schemeClr val="dk2"/>
                </a:solidFill>
              </a:defRPr>
            </a:lvl5pPr>
            <a:lvl6pPr indent="0" lvl="5" marL="0" marR="0" rtl="0" algn="l">
              <a:spcBef>
                <a:spcPts val="0"/>
              </a:spcBef>
              <a:buClr>
                <a:schemeClr val="dk2"/>
              </a:buClr>
              <a:buFont typeface="Arial"/>
              <a:buNone/>
              <a:defRPr b="1" i="0" sz="7200" u="none" cap="none" strike="noStrike">
                <a:solidFill>
                  <a:schemeClr val="dk2"/>
                </a:solidFill>
              </a:defRPr>
            </a:lvl6pPr>
            <a:lvl7pPr indent="0" lvl="6" marL="0" marR="0" rtl="0" algn="l">
              <a:spcBef>
                <a:spcPts val="0"/>
              </a:spcBef>
              <a:buClr>
                <a:schemeClr val="dk2"/>
              </a:buClr>
              <a:buFont typeface="Arial"/>
              <a:buNone/>
              <a:defRPr b="1" i="0" sz="7200" u="none" cap="none" strike="noStrike">
                <a:solidFill>
                  <a:schemeClr val="dk2"/>
                </a:solidFill>
              </a:defRPr>
            </a:lvl7pPr>
            <a:lvl8pPr indent="0" lvl="7" marL="0" marR="0" rtl="0" algn="l">
              <a:spcBef>
                <a:spcPts val="0"/>
              </a:spcBef>
              <a:buClr>
                <a:schemeClr val="dk2"/>
              </a:buClr>
              <a:buFont typeface="Arial"/>
              <a:buNone/>
              <a:defRPr b="1" i="0" sz="7200" u="none" cap="none" strike="noStrike">
                <a:solidFill>
                  <a:schemeClr val="dk2"/>
                </a:solidFill>
              </a:defRPr>
            </a:lvl8pPr>
            <a:lvl9pPr indent="0" lvl="8" marL="0" marR="0" rtl="0" algn="l">
              <a:spcBef>
                <a:spcPts val="0"/>
              </a:spcBef>
              <a:buClr>
                <a:schemeClr val="dk2"/>
              </a:buClr>
              <a:buFont typeface="Arial"/>
              <a:buNone/>
              <a:defRPr b="1" i="0" sz="7200" u="none" cap="none" strike="noStrike">
                <a:solidFill>
                  <a:schemeClr val="dk2"/>
                </a:solidFill>
              </a:defRPr>
            </a:lvl9pPr>
          </a:lstStyle>
          <a:p/>
        </p:txBody>
      </p:sp>
      <p:sp>
        <p:nvSpPr>
          <p:cNvPr id="41" name="Shape 41"/>
          <p:cNvSpPr txBox="1"/>
          <p:nvPr>
            <p:ph idx="1" type="subTitle"/>
          </p:nvPr>
        </p:nvSpPr>
        <p:spPr>
          <a:xfrm>
            <a:off x="685800" y="3896921"/>
            <a:ext cx="7772400" cy="46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Font typeface="Arial"/>
              <a:buNone/>
              <a:defRPr b="0" i="0" sz="3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2" name="Shape 42"/>
        <p:cNvGrpSpPr/>
        <p:nvPr/>
      </p:nvGrpSpPr>
      <p:grpSpPr>
        <a:xfrm>
          <a:off x="0" y="0"/>
          <a:ext cx="0" cy="0"/>
          <a:chOff x="0" y="0"/>
          <a:chExt cx="0" cy="0"/>
        </a:xfrm>
      </p:grpSpPr>
      <p:sp>
        <p:nvSpPr>
          <p:cNvPr id="43" name="Shape 43"/>
          <p:cNvSpPr/>
          <p:nvPr/>
        </p:nvSpPr>
        <p:spPr>
          <a:xfrm>
            <a:off x="372035" y="1163170"/>
            <a:ext cx="8400000" cy="3877800"/>
          </a:xfrm>
          <a:prstGeom prst="roundRect">
            <a:avLst>
              <a:gd fmla="val 2970"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 name="Shape 44"/>
          <p:cNvSpPr/>
          <p:nvPr/>
        </p:nvSpPr>
        <p:spPr>
          <a:xfrm flipH="1" rot="10800000">
            <a:off x="372035" y="58"/>
            <a:ext cx="8400000" cy="1049700"/>
          </a:xfrm>
          <a:prstGeom prst="round2SameRect">
            <a:avLst>
              <a:gd fmla="val 10590" name="adj1"/>
              <a:gd fmla="val 0" name="adj2"/>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 name="Shape 45"/>
          <p:cNvSpPr txBox="1"/>
          <p:nvPr>
            <p:ph type="title"/>
          </p:nvPr>
        </p:nvSpPr>
        <p:spPr>
          <a:xfrm>
            <a:off x="457200" y="139527"/>
            <a:ext cx="8229600" cy="85740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 name="Shape 46"/>
          <p:cNvSpPr txBox="1"/>
          <p:nvPr>
            <p:ph idx="1" type="body"/>
          </p:nvPr>
        </p:nvSpPr>
        <p:spPr>
          <a:xfrm>
            <a:off x="457200" y="1200150"/>
            <a:ext cx="8229600" cy="37257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7" name="Shape 47"/>
        <p:cNvGrpSpPr/>
        <p:nvPr/>
      </p:nvGrpSpPr>
      <p:grpSpPr>
        <a:xfrm>
          <a:off x="0" y="0"/>
          <a:ext cx="0" cy="0"/>
          <a:chOff x="0" y="0"/>
          <a:chExt cx="0" cy="0"/>
        </a:xfrm>
      </p:grpSpPr>
      <p:sp>
        <p:nvSpPr>
          <p:cNvPr id="48" name="Shape 48"/>
          <p:cNvSpPr/>
          <p:nvPr/>
        </p:nvSpPr>
        <p:spPr>
          <a:xfrm>
            <a:off x="372035" y="1163170"/>
            <a:ext cx="8400000" cy="3877800"/>
          </a:xfrm>
          <a:prstGeom prst="roundRect">
            <a:avLst>
              <a:gd fmla="val 2970" name="adj"/>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 name="Shape 49"/>
          <p:cNvSpPr/>
          <p:nvPr/>
        </p:nvSpPr>
        <p:spPr>
          <a:xfrm flipH="1" rot="10800000">
            <a:off x="372035" y="58"/>
            <a:ext cx="8400000" cy="1049700"/>
          </a:xfrm>
          <a:prstGeom prst="round2SameRect">
            <a:avLst>
              <a:gd fmla="val 10590" name="adj1"/>
              <a:gd fmla="val 0" name="adj2"/>
            </a:avLst>
          </a:prstGeom>
          <a:solidFill>
            <a:srgbClr val="FFFFF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 name="Shape 50"/>
          <p:cNvSpPr txBox="1"/>
          <p:nvPr>
            <p:ph type="title"/>
          </p:nvPr>
        </p:nvSpPr>
        <p:spPr>
          <a:xfrm>
            <a:off x="457200" y="139527"/>
            <a:ext cx="8229600" cy="85740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2.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abel">
    <p:bg>
      <p:bgPr>
        <a:solidFill>
          <a:schemeClr val="dk2"/>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139527"/>
            <a:ext cx="8229600" cy="857400"/>
          </a:xfrm>
          <a:prstGeom prst="rect">
            <a:avLst/>
          </a:prstGeom>
          <a:noFill/>
          <a:ln>
            <a:noFill/>
          </a:ln>
        </p:spPr>
        <p:txBody>
          <a:bodyPr anchorCtr="0" anchor="b" bIns="91425" lIns="91425" rIns="91425" wrap="square" tIns="91425"/>
          <a:lstStyle>
            <a:lvl1pPr lvl="0">
              <a:spcBef>
                <a:spcPts val="0"/>
              </a:spcBef>
              <a:buClr>
                <a:schemeClr val="dk2"/>
              </a:buClr>
              <a:buSzPct val="100000"/>
              <a:buNone/>
              <a:defRPr b="1" sz="3600">
                <a:solidFill>
                  <a:schemeClr val="dk2"/>
                </a:solidFill>
              </a:defRPr>
            </a:lvl1pPr>
            <a:lvl2pPr lvl="1">
              <a:spcBef>
                <a:spcPts val="0"/>
              </a:spcBef>
              <a:buClr>
                <a:schemeClr val="dk2"/>
              </a:buClr>
              <a:buSzPct val="100000"/>
              <a:buNone/>
              <a:defRPr b="1" sz="3600">
                <a:solidFill>
                  <a:schemeClr val="dk2"/>
                </a:solidFill>
              </a:defRPr>
            </a:lvl2pPr>
            <a:lvl3pPr lvl="2">
              <a:spcBef>
                <a:spcPts val="0"/>
              </a:spcBef>
              <a:buClr>
                <a:schemeClr val="dk2"/>
              </a:buClr>
              <a:buSzPct val="100000"/>
              <a:buNone/>
              <a:defRPr b="1" sz="3600">
                <a:solidFill>
                  <a:schemeClr val="dk2"/>
                </a:solidFill>
              </a:defRPr>
            </a:lvl3pPr>
            <a:lvl4pPr lvl="3">
              <a:spcBef>
                <a:spcPts val="0"/>
              </a:spcBef>
              <a:buClr>
                <a:schemeClr val="dk2"/>
              </a:buClr>
              <a:buSzPct val="100000"/>
              <a:buNone/>
              <a:defRPr b="1" sz="3600">
                <a:solidFill>
                  <a:schemeClr val="dk2"/>
                </a:solidFill>
              </a:defRPr>
            </a:lvl4pPr>
            <a:lvl5pPr lvl="4">
              <a:spcBef>
                <a:spcPts val="0"/>
              </a:spcBef>
              <a:buClr>
                <a:schemeClr val="dk2"/>
              </a:buClr>
              <a:buSzPct val="100000"/>
              <a:buNone/>
              <a:defRPr b="1" sz="3600">
                <a:solidFill>
                  <a:schemeClr val="dk2"/>
                </a:solidFill>
              </a:defRPr>
            </a:lvl5pPr>
            <a:lvl6pPr lvl="5">
              <a:spcBef>
                <a:spcPts val="0"/>
              </a:spcBef>
              <a:buClr>
                <a:schemeClr val="dk2"/>
              </a:buClr>
              <a:buSzPct val="100000"/>
              <a:buNone/>
              <a:defRPr b="1" sz="3600">
                <a:solidFill>
                  <a:schemeClr val="dk2"/>
                </a:solidFill>
              </a:defRPr>
            </a:lvl6pPr>
            <a:lvl7pPr lvl="6">
              <a:spcBef>
                <a:spcPts val="0"/>
              </a:spcBef>
              <a:buClr>
                <a:schemeClr val="dk2"/>
              </a:buClr>
              <a:buSzPct val="100000"/>
              <a:buNone/>
              <a:defRPr b="1" sz="3600">
                <a:solidFill>
                  <a:schemeClr val="dk2"/>
                </a:solidFill>
              </a:defRPr>
            </a:lvl7pPr>
            <a:lvl8pPr lvl="7">
              <a:spcBef>
                <a:spcPts val="0"/>
              </a:spcBef>
              <a:buClr>
                <a:schemeClr val="dk2"/>
              </a:buClr>
              <a:buSzPct val="100000"/>
              <a:buNone/>
              <a:defRPr b="1" sz="3600">
                <a:solidFill>
                  <a:schemeClr val="dk2"/>
                </a:solidFill>
              </a:defRPr>
            </a:lvl8pPr>
            <a:lvl9pPr lvl="8">
              <a:spcBef>
                <a:spcPts val="0"/>
              </a:spcBef>
              <a:buClr>
                <a:schemeClr val="dk2"/>
              </a:buClr>
              <a:buSzPct val="100000"/>
              <a:buNone/>
              <a:defRPr b="1" sz="3600">
                <a:solidFill>
                  <a:schemeClr val="dk2"/>
                </a:solidFill>
              </a:defRPr>
            </a:lvl9pPr>
          </a:lstStyle>
          <a:p/>
        </p:txBody>
      </p:sp>
      <p:sp>
        <p:nvSpPr>
          <p:cNvPr id="7" name="Shape 7"/>
          <p:cNvSpPr txBox="1"/>
          <p:nvPr>
            <p:ph idx="1" type="body"/>
          </p:nvPr>
        </p:nvSpPr>
        <p:spPr>
          <a:xfrm>
            <a:off x="457200" y="1200150"/>
            <a:ext cx="8229600" cy="3725699"/>
          </a:xfrm>
          <a:prstGeom prst="rect">
            <a:avLst/>
          </a:prstGeom>
          <a:noFill/>
          <a:ln>
            <a:noFill/>
          </a:ln>
        </p:spPr>
        <p:txBody>
          <a:bodyPr anchorCtr="0" anchor="t" bIns="91425" lIns="91425" rIns="91425" wrap="square" tIns="91425"/>
          <a:lstStyle>
            <a:lvl1pPr lvl="0">
              <a:spcBef>
                <a:spcPts val="600"/>
              </a:spcBef>
              <a:buClr>
                <a:schemeClr val="dk1"/>
              </a:buClr>
              <a:buSzPct val="100000"/>
              <a:buChar char="●"/>
              <a:defRPr sz="3000">
                <a:solidFill>
                  <a:schemeClr val="dk1"/>
                </a:solidFill>
              </a:defRPr>
            </a:lvl1pPr>
            <a:lvl2pPr lvl="1">
              <a:spcBef>
                <a:spcPts val="480"/>
              </a:spcBef>
              <a:buClr>
                <a:schemeClr val="dk1"/>
              </a:buClr>
              <a:buSzPct val="100000"/>
              <a:buChar char="○"/>
              <a:defRPr sz="2400">
                <a:solidFill>
                  <a:schemeClr val="dk1"/>
                </a:solidFill>
              </a:defRPr>
            </a:lvl2pPr>
            <a:lvl3pPr lvl="2">
              <a:spcBef>
                <a:spcPts val="480"/>
              </a:spcBef>
              <a:buClr>
                <a:schemeClr val="dk1"/>
              </a:buClr>
              <a:buSzPct val="100000"/>
              <a:buChar char="■"/>
              <a:defRPr sz="2400">
                <a:solidFill>
                  <a:schemeClr val="dk1"/>
                </a:solidFill>
              </a:defRPr>
            </a:lvl3pPr>
            <a:lvl4pPr lvl="3">
              <a:spcBef>
                <a:spcPts val="360"/>
              </a:spcBef>
              <a:buClr>
                <a:schemeClr val="dk1"/>
              </a:buClr>
              <a:buSzPct val="100000"/>
              <a:buChar char="●"/>
              <a:defRPr sz="1800">
                <a:solidFill>
                  <a:schemeClr val="dk1"/>
                </a:solidFill>
              </a:defRPr>
            </a:lvl4pPr>
            <a:lvl5pPr lvl="4">
              <a:spcBef>
                <a:spcPts val="360"/>
              </a:spcBef>
              <a:buClr>
                <a:schemeClr val="dk1"/>
              </a:buClr>
              <a:buSzPct val="100000"/>
              <a:buChar char="○"/>
              <a:defRPr sz="1800">
                <a:solidFill>
                  <a:schemeClr val="dk1"/>
                </a:solidFill>
              </a:defRPr>
            </a:lvl5pPr>
            <a:lvl6pPr lvl="5">
              <a:spcBef>
                <a:spcPts val="360"/>
              </a:spcBef>
              <a:buClr>
                <a:schemeClr val="dk1"/>
              </a:buClr>
              <a:buSzPct val="100000"/>
              <a:buChar char="■"/>
              <a:defRPr sz="1800">
                <a:solidFill>
                  <a:schemeClr val="dk1"/>
                </a:solidFill>
              </a:defRPr>
            </a:lvl6pPr>
            <a:lvl7pPr lvl="6">
              <a:spcBef>
                <a:spcPts val="360"/>
              </a:spcBef>
              <a:buClr>
                <a:schemeClr val="dk1"/>
              </a:buClr>
              <a:buSzPct val="100000"/>
              <a:buChar char="●"/>
              <a:defRPr sz="1800">
                <a:solidFill>
                  <a:schemeClr val="dk1"/>
                </a:solidFill>
              </a:defRPr>
            </a:lvl7pPr>
            <a:lvl8pPr lvl="7">
              <a:spcBef>
                <a:spcPts val="360"/>
              </a:spcBef>
              <a:buClr>
                <a:schemeClr val="dk1"/>
              </a:buClr>
              <a:buSzPct val="100000"/>
              <a:buChar char="○"/>
              <a:defRPr sz="1800">
                <a:solidFill>
                  <a:schemeClr val="dk1"/>
                </a:solidFill>
              </a:defRPr>
            </a:lvl8pPr>
            <a:lvl9pPr lvl="8">
              <a:spcBef>
                <a:spcPts val="360"/>
              </a:spcBef>
              <a:buClr>
                <a:schemeClr val="dk1"/>
              </a:buClr>
              <a:buSzPct val="100000"/>
              <a:buChar char="■"/>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57200" y="139527"/>
            <a:ext cx="82296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Arial"/>
              <a:buNone/>
              <a:defRPr b="1" i="0" sz="36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chemeClr val="dk2"/>
              </a:buClr>
              <a:buFont typeface="Arial"/>
              <a:buNone/>
              <a:defRPr b="1" i="0" sz="3600" u="none" cap="none" strike="noStrike">
                <a:solidFill>
                  <a:schemeClr val="dk2"/>
                </a:solidFill>
                <a:latin typeface="Arial"/>
                <a:ea typeface="Arial"/>
                <a:cs typeface="Arial"/>
                <a:sym typeface="Arial"/>
              </a:defRPr>
            </a:lvl2pPr>
            <a:lvl3pPr indent="0" lvl="2" marL="0" marR="0" rtl="0" algn="l">
              <a:spcBef>
                <a:spcPts val="0"/>
              </a:spcBef>
              <a:buClr>
                <a:schemeClr val="dk2"/>
              </a:buClr>
              <a:buFont typeface="Arial"/>
              <a:buNone/>
              <a:defRPr b="1" i="0" sz="3600" u="none" cap="none" strike="noStrike">
                <a:solidFill>
                  <a:schemeClr val="dk2"/>
                </a:solidFill>
              </a:defRPr>
            </a:lvl3pPr>
            <a:lvl4pPr indent="0" lvl="3" marL="0" marR="0" rtl="0" algn="l">
              <a:spcBef>
                <a:spcPts val="0"/>
              </a:spcBef>
              <a:buClr>
                <a:schemeClr val="dk2"/>
              </a:buClr>
              <a:buFont typeface="Arial"/>
              <a:buNone/>
              <a:defRPr b="1" i="0" sz="3600" u="none" cap="none" strike="noStrike">
                <a:solidFill>
                  <a:schemeClr val="dk2"/>
                </a:solidFill>
              </a:defRPr>
            </a:lvl4pPr>
            <a:lvl5pPr indent="0" lvl="4" marL="0" marR="0" rtl="0" algn="l">
              <a:spcBef>
                <a:spcPts val="0"/>
              </a:spcBef>
              <a:buClr>
                <a:schemeClr val="dk2"/>
              </a:buClr>
              <a:buFont typeface="Arial"/>
              <a:buNone/>
              <a:defRPr b="1" i="0" sz="3600" u="none" cap="none" strike="noStrike">
                <a:solidFill>
                  <a:schemeClr val="dk2"/>
                </a:solidFill>
              </a:defRPr>
            </a:lvl5pPr>
            <a:lvl6pPr indent="0" lvl="5" marL="0" marR="0" rtl="0" algn="l">
              <a:spcBef>
                <a:spcPts val="0"/>
              </a:spcBef>
              <a:buClr>
                <a:schemeClr val="dk2"/>
              </a:buClr>
              <a:buFont typeface="Arial"/>
              <a:buNone/>
              <a:defRPr b="1" i="0" sz="3600" u="none" cap="none" strike="noStrike">
                <a:solidFill>
                  <a:schemeClr val="dk2"/>
                </a:solidFill>
              </a:defRPr>
            </a:lvl6pPr>
            <a:lvl7pPr indent="0" lvl="6" marL="0" marR="0" rtl="0" algn="l">
              <a:spcBef>
                <a:spcPts val="0"/>
              </a:spcBef>
              <a:buClr>
                <a:schemeClr val="dk2"/>
              </a:buClr>
              <a:buFont typeface="Arial"/>
              <a:buNone/>
              <a:defRPr b="1" i="0" sz="3600" u="none" cap="none" strike="noStrike">
                <a:solidFill>
                  <a:schemeClr val="dk2"/>
                </a:solidFill>
              </a:defRPr>
            </a:lvl7pPr>
            <a:lvl8pPr indent="0" lvl="7" marL="0" marR="0" rtl="0" algn="l">
              <a:spcBef>
                <a:spcPts val="0"/>
              </a:spcBef>
              <a:buClr>
                <a:schemeClr val="dk2"/>
              </a:buClr>
              <a:buFont typeface="Arial"/>
              <a:buNone/>
              <a:defRPr b="1" i="0" sz="3600" u="none" cap="none" strike="noStrike">
                <a:solidFill>
                  <a:schemeClr val="dk2"/>
                </a:solidFill>
              </a:defRPr>
            </a:lvl8pPr>
            <a:lvl9pPr indent="0" lvl="8" marL="0" marR="0" rtl="0" algn="l">
              <a:spcBef>
                <a:spcPts val="0"/>
              </a:spcBef>
              <a:buClr>
                <a:schemeClr val="dk2"/>
              </a:buClr>
              <a:buFont typeface="Arial"/>
              <a:buNone/>
              <a:defRPr b="1" i="0" sz="3600" u="none" cap="none" strike="noStrike">
                <a:solidFill>
                  <a:schemeClr val="dk2"/>
                </a:solidFill>
              </a:defRPr>
            </a:lvl9pPr>
          </a:lstStyle>
          <a:p/>
        </p:txBody>
      </p:sp>
      <p:sp>
        <p:nvSpPr>
          <p:cNvPr id="36" name="Shape 36"/>
          <p:cNvSpPr txBox="1"/>
          <p:nvPr>
            <p:ph idx="1" type="body"/>
          </p:nvPr>
        </p:nvSpPr>
        <p:spPr>
          <a:xfrm>
            <a:off x="457200" y="1200150"/>
            <a:ext cx="8229600" cy="3725700"/>
          </a:xfrm>
          <a:prstGeom prst="rect">
            <a:avLst/>
          </a:prstGeom>
          <a:noFill/>
          <a:ln>
            <a:noFill/>
          </a:ln>
        </p:spPr>
        <p:txBody>
          <a:bodyPr anchorCtr="0" anchor="t" bIns="91425" lIns="91425" rIns="91425" wrap="square" tIns="91425"/>
          <a:lstStyle>
            <a:lvl1pPr indent="0" lvl="0" marL="0" marR="0" rtl="0" algn="l">
              <a:lnSpc>
                <a:spcPct val="100000"/>
              </a:lnSpc>
              <a:spcBef>
                <a:spcPts val="600"/>
              </a:spcBef>
              <a:spcAft>
                <a:spcPts val="0"/>
              </a:spcAft>
              <a:buClr>
                <a:schemeClr val="dk1"/>
              </a:buClr>
              <a:buFont typeface="Arial"/>
              <a:buChar char="●"/>
              <a:defRPr b="0" i="0" sz="3000" u="none" cap="none" strike="noStrike">
                <a:solidFill>
                  <a:schemeClr val="dk1"/>
                </a:solidFill>
                <a:latin typeface="Arial"/>
                <a:ea typeface="Arial"/>
                <a:cs typeface="Arial"/>
                <a:sym typeface="Arial"/>
              </a:defRPr>
            </a:lvl1pPr>
            <a:lvl2pPr indent="0" lvl="1" marL="0" marR="0" rtl="0" algn="l">
              <a:lnSpc>
                <a:spcPct val="100000"/>
              </a:lnSpc>
              <a:spcBef>
                <a:spcPts val="480"/>
              </a:spcBef>
              <a:spcAft>
                <a:spcPts val="0"/>
              </a:spcAft>
              <a:buClr>
                <a:schemeClr val="dk1"/>
              </a:buClr>
              <a:buFont typeface="Arial"/>
              <a:buChar char="○"/>
              <a:defRPr b="0" i="0" sz="2400" u="none" cap="none" strike="noStrike">
                <a:solidFill>
                  <a:schemeClr val="dk1"/>
                </a:solidFill>
                <a:latin typeface="Arial"/>
                <a:ea typeface="Arial"/>
                <a:cs typeface="Arial"/>
                <a:sym typeface="Arial"/>
              </a:defRPr>
            </a:lvl2pPr>
            <a:lvl3pPr indent="0" lvl="2" marL="0" marR="0" rtl="0" algn="l">
              <a:lnSpc>
                <a:spcPct val="100000"/>
              </a:lnSpc>
              <a:spcBef>
                <a:spcPts val="480"/>
              </a:spcBef>
              <a:spcAft>
                <a:spcPts val="0"/>
              </a:spcAft>
              <a:buClr>
                <a:schemeClr val="dk1"/>
              </a:buClr>
              <a:buFont typeface="Arial"/>
              <a:buChar char="■"/>
              <a:defRPr b="0" i="0" sz="2400" u="none" cap="none" strike="noStrike">
                <a:solidFill>
                  <a:schemeClr val="dk1"/>
                </a:solidFill>
                <a:latin typeface="Arial"/>
                <a:ea typeface="Arial"/>
                <a:cs typeface="Arial"/>
                <a:sym typeface="Arial"/>
              </a:defRPr>
            </a:lvl3pPr>
            <a:lvl4pPr indent="0" lvl="3" marL="0" marR="0" rtl="0" algn="l">
              <a:lnSpc>
                <a:spcPct val="100000"/>
              </a:lnSpc>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ples.hcps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ctrTitle"/>
          </p:nvPr>
        </p:nvSpPr>
        <p:spPr>
          <a:xfrm>
            <a:off x="685800" y="473108"/>
            <a:ext cx="7772400" cy="2842199"/>
          </a:xfrm>
          <a:prstGeom prst="rect">
            <a:avLst/>
          </a:prstGeom>
        </p:spPr>
        <p:txBody>
          <a:bodyPr anchorCtr="0" anchor="b" bIns="91425" lIns="91425" rIns="91425" wrap="square" tIns="91425">
            <a:noAutofit/>
          </a:bodyPr>
          <a:lstStyle/>
          <a:p>
            <a:pPr lvl="0">
              <a:spcBef>
                <a:spcPts val="0"/>
              </a:spcBef>
              <a:buNone/>
            </a:pPr>
            <a:r>
              <a:rPr lang="en" sz="6000">
                <a:latin typeface="Quicksand"/>
                <a:ea typeface="Quicksand"/>
                <a:cs typeface="Quicksand"/>
                <a:sym typeface="Quicksand"/>
              </a:rPr>
              <a:t>Welcome to Back to School Night</a:t>
            </a:r>
          </a:p>
          <a:p>
            <a:pPr lvl="0">
              <a:spcBef>
                <a:spcPts val="0"/>
              </a:spcBef>
              <a:buNone/>
            </a:pPr>
            <a:r>
              <a:rPr lang="en" sz="3600">
                <a:latin typeface="Quicksand"/>
                <a:ea typeface="Quicksand"/>
                <a:cs typeface="Quicksand"/>
                <a:sym typeface="Quicksand"/>
              </a:rPr>
              <a:t>2017-2018</a:t>
            </a:r>
          </a:p>
        </p:txBody>
      </p:sp>
      <p:sp>
        <p:nvSpPr>
          <p:cNvPr id="83" name="Shape 83"/>
          <p:cNvSpPr txBox="1"/>
          <p:nvPr>
            <p:ph idx="1" type="subTitle"/>
          </p:nvPr>
        </p:nvSpPr>
        <p:spPr>
          <a:xfrm>
            <a:off x="685800" y="3896921"/>
            <a:ext cx="7772400" cy="460800"/>
          </a:xfrm>
          <a:prstGeom prst="rect">
            <a:avLst/>
          </a:prstGeom>
        </p:spPr>
        <p:txBody>
          <a:bodyPr anchorCtr="0" anchor="ctr" bIns="91425" lIns="91425" rIns="91425" wrap="square" tIns="91425">
            <a:noAutofit/>
          </a:bodyPr>
          <a:lstStyle/>
          <a:p>
            <a:pPr lvl="0" rtl="0">
              <a:spcBef>
                <a:spcPts val="0"/>
              </a:spcBef>
              <a:buNone/>
            </a:pPr>
            <a:r>
              <a:rPr lang="en">
                <a:latin typeface="Quicksand"/>
                <a:ea typeface="Quicksand"/>
                <a:cs typeface="Quicksand"/>
                <a:sym typeface="Quicksand"/>
              </a:rPr>
              <a:t>Grade 3 </a:t>
            </a:r>
          </a:p>
          <a:p>
            <a:pPr lvl="0">
              <a:spcBef>
                <a:spcPts val="0"/>
              </a:spcBef>
              <a:buNone/>
            </a:pPr>
            <a:r>
              <a:rPr lang="en">
                <a:latin typeface="Quicksand"/>
                <a:ea typeface="Quicksand"/>
                <a:cs typeface="Quicksand"/>
                <a:sym typeface="Quicksand"/>
              </a:rPr>
              <a:t>Phelps Luck Elementary School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PBIS -- Incentives</a:t>
            </a:r>
          </a:p>
        </p:txBody>
      </p:sp>
      <p:sp>
        <p:nvSpPr>
          <p:cNvPr id="140" name="Shape 140"/>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lvl="0" rtl="0" algn="ctr">
              <a:lnSpc>
                <a:spcPct val="115000"/>
              </a:lnSpc>
              <a:spcBef>
                <a:spcPts val="0"/>
              </a:spcBef>
              <a:buNone/>
            </a:pPr>
            <a:r>
              <a:rPr lang="en" sz="1800">
                <a:solidFill>
                  <a:srgbClr val="000000"/>
                </a:solidFill>
                <a:latin typeface="Quicksand"/>
                <a:ea typeface="Quicksand"/>
                <a:cs typeface="Quicksand"/>
                <a:sym typeface="Quicksand"/>
              </a:rPr>
              <a:t>      </a:t>
            </a:r>
            <a:r>
              <a:rPr lang="en" sz="2400">
                <a:solidFill>
                  <a:srgbClr val="000000"/>
                </a:solidFill>
                <a:latin typeface="Quicksand"/>
                <a:ea typeface="Quicksand"/>
                <a:cs typeface="Quicksand"/>
                <a:sym typeface="Quicksand"/>
              </a:rPr>
              <a:t>Team-wide incentives</a:t>
            </a:r>
          </a:p>
          <a:p>
            <a:pPr lvl="0" rtl="0">
              <a:lnSpc>
                <a:spcPct val="115000"/>
              </a:lnSpc>
              <a:spcBef>
                <a:spcPts val="0"/>
              </a:spcBef>
              <a:buNone/>
            </a:pPr>
            <a:r>
              <a:rPr lang="en" sz="1400">
                <a:solidFill>
                  <a:srgbClr val="000000"/>
                </a:solidFill>
                <a:latin typeface="Quicksand"/>
                <a:ea typeface="Quicksand"/>
                <a:cs typeface="Quicksand"/>
                <a:sym typeface="Quicksand"/>
              </a:rPr>
              <a:t>Team-wide monthly incentives include many of the following activities:</a:t>
            </a:r>
          </a:p>
          <a:p>
            <a:pPr lvl="0" rtl="0">
              <a:lnSpc>
                <a:spcPct val="115000"/>
              </a:lnSpc>
              <a:spcBef>
                <a:spcPts val="0"/>
              </a:spcBef>
              <a:buNone/>
            </a:pPr>
            <a:r>
              <a:rPr lang="en" sz="1400">
                <a:solidFill>
                  <a:srgbClr val="000000"/>
                </a:solidFill>
                <a:latin typeface="Quicksand"/>
                <a:ea typeface="Quicksand"/>
                <a:cs typeface="Quicksand"/>
                <a:sym typeface="Quicksand"/>
              </a:rPr>
              <a:t>•Themed Relay Races</a:t>
            </a:r>
          </a:p>
          <a:p>
            <a:pPr lvl="0" rtl="0">
              <a:lnSpc>
                <a:spcPct val="115000"/>
              </a:lnSpc>
              <a:spcBef>
                <a:spcPts val="0"/>
              </a:spcBef>
              <a:buNone/>
            </a:pPr>
            <a:r>
              <a:t/>
            </a:r>
            <a:endParaRPr sz="1400">
              <a:solidFill>
                <a:srgbClr val="000000"/>
              </a:solidFill>
              <a:latin typeface="Quicksand"/>
              <a:ea typeface="Quicksand"/>
              <a:cs typeface="Quicksand"/>
              <a:sym typeface="Quicksand"/>
            </a:endParaRPr>
          </a:p>
          <a:p>
            <a:pPr lvl="0" rtl="0" algn="ctr">
              <a:lnSpc>
                <a:spcPct val="115000"/>
              </a:lnSpc>
              <a:spcBef>
                <a:spcPts val="0"/>
              </a:spcBef>
              <a:buNone/>
            </a:pPr>
            <a:r>
              <a:rPr lang="en" sz="1800">
                <a:solidFill>
                  <a:srgbClr val="000000"/>
                </a:solidFill>
                <a:latin typeface="Quicksand"/>
                <a:ea typeface="Quicksand"/>
                <a:cs typeface="Quicksand"/>
                <a:sym typeface="Quicksand"/>
              </a:rPr>
              <a:t>  </a:t>
            </a:r>
            <a:r>
              <a:rPr lang="en" sz="2400">
                <a:solidFill>
                  <a:srgbClr val="000000"/>
                </a:solidFill>
                <a:latin typeface="Quicksand"/>
                <a:ea typeface="Quicksand"/>
                <a:cs typeface="Quicksand"/>
                <a:sym typeface="Quicksand"/>
              </a:rPr>
              <a:t>School-wide incentives</a:t>
            </a:r>
          </a:p>
          <a:p>
            <a:pPr lvl="0" rtl="0">
              <a:lnSpc>
                <a:spcPct val="115000"/>
              </a:lnSpc>
              <a:spcBef>
                <a:spcPts val="0"/>
              </a:spcBef>
              <a:buNone/>
            </a:pPr>
            <a:r>
              <a:rPr lang="en" sz="1400">
                <a:solidFill>
                  <a:srgbClr val="000000"/>
                </a:solidFill>
                <a:latin typeface="Quicksand"/>
                <a:ea typeface="Quicksand"/>
                <a:cs typeface="Quicksand"/>
                <a:sym typeface="Quicksand"/>
              </a:rPr>
              <a:t>At the end of each quarter, all students will participate in a school-wide incentive.</a:t>
            </a:r>
          </a:p>
          <a:p>
            <a:pPr lvl="0" rtl="0">
              <a:lnSpc>
                <a:spcPct val="115000"/>
              </a:lnSpc>
              <a:spcBef>
                <a:spcPts val="0"/>
              </a:spcBef>
              <a:buNone/>
            </a:pPr>
            <a:r>
              <a:rPr lang="en" sz="1400">
                <a:solidFill>
                  <a:srgbClr val="000000"/>
                </a:solidFill>
                <a:latin typeface="Quicksand"/>
                <a:ea typeface="Quicksand"/>
                <a:cs typeface="Quicksand"/>
                <a:sym typeface="Quicksand"/>
              </a:rPr>
              <a:t>Some incentive ideas are:</a:t>
            </a:r>
          </a:p>
          <a:p>
            <a:pPr lvl="0" rtl="0">
              <a:lnSpc>
                <a:spcPct val="115000"/>
              </a:lnSpc>
              <a:spcBef>
                <a:spcPts val="0"/>
              </a:spcBef>
              <a:buNone/>
            </a:pPr>
            <a:r>
              <a:rPr lang="en" sz="1400">
                <a:solidFill>
                  <a:srgbClr val="000000"/>
                </a:solidFill>
                <a:latin typeface="Quicksand"/>
                <a:ea typeface="Quicksand"/>
                <a:cs typeface="Quicksand"/>
                <a:sym typeface="Quicksand"/>
              </a:rPr>
              <a:t>•DROP EVERYTHING AND DANCE!</a:t>
            </a:r>
          </a:p>
          <a:p>
            <a:pPr lvl="0" rtl="0">
              <a:lnSpc>
                <a:spcPct val="115000"/>
              </a:lnSpc>
              <a:spcBef>
                <a:spcPts val="0"/>
              </a:spcBef>
              <a:buNone/>
            </a:pPr>
            <a:r>
              <a:rPr lang="en" sz="1400">
                <a:solidFill>
                  <a:srgbClr val="000000"/>
                </a:solidFill>
                <a:latin typeface="Quicksand"/>
                <a:ea typeface="Quicksand"/>
                <a:cs typeface="Quicksand"/>
                <a:sym typeface="Quicksand"/>
              </a:rPr>
              <a:t>•Fine Dining Friday</a:t>
            </a:r>
          </a:p>
          <a:p>
            <a:pPr lvl="0" rtl="0">
              <a:lnSpc>
                <a:spcPct val="115000"/>
              </a:lnSpc>
              <a:spcBef>
                <a:spcPts val="0"/>
              </a:spcBef>
              <a:buNone/>
            </a:pPr>
            <a:r>
              <a:rPr lang="en" sz="1400">
                <a:solidFill>
                  <a:srgbClr val="000000"/>
                </a:solidFill>
                <a:latin typeface="Quicksand"/>
                <a:ea typeface="Quicksand"/>
                <a:cs typeface="Quicksand"/>
                <a:sym typeface="Quicksand"/>
              </a:rPr>
              <a:t>•Gift card raffles (4th quarter)</a:t>
            </a:r>
          </a:p>
          <a:p>
            <a:pPr lvl="0">
              <a:spcBef>
                <a:spcPts val="0"/>
              </a:spcBef>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t> </a:t>
            </a:r>
          </a:p>
        </p:txBody>
      </p:sp>
      <p:pic>
        <p:nvPicPr>
          <p:cNvPr id="146" name="Shape 146"/>
          <p:cNvPicPr preferRelativeResize="0"/>
          <p:nvPr/>
        </p:nvPicPr>
        <p:blipFill>
          <a:blip r:embed="rId3">
            <a:alphaModFix/>
          </a:blip>
          <a:stretch>
            <a:fillRect/>
          </a:stretch>
        </p:blipFill>
        <p:spPr>
          <a:xfrm>
            <a:off x="2373925" y="76775"/>
            <a:ext cx="4233574" cy="4942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How can you support PBIS at home?</a:t>
            </a:r>
          </a:p>
        </p:txBody>
      </p:sp>
      <p:sp>
        <p:nvSpPr>
          <p:cNvPr id="152" name="Shape 152"/>
          <p:cNvSpPr txBox="1"/>
          <p:nvPr>
            <p:ph idx="1" type="body"/>
          </p:nvPr>
        </p:nvSpPr>
        <p:spPr>
          <a:xfrm>
            <a:off x="457200" y="996925"/>
            <a:ext cx="8229600" cy="3928800"/>
          </a:xfrm>
          <a:prstGeom prst="rect">
            <a:avLst/>
          </a:prstGeom>
        </p:spPr>
        <p:txBody>
          <a:bodyPr anchorCtr="0" anchor="t" bIns="91425" lIns="91425" rIns="91425" wrap="square" tIns="91425">
            <a:noAutofit/>
          </a:bodyPr>
          <a:lstStyle/>
          <a:p>
            <a:pPr indent="-368300" lvl="0" marL="457200" rtl="0">
              <a:lnSpc>
                <a:spcPct val="115000"/>
              </a:lnSpc>
              <a:spcBef>
                <a:spcPts val="0"/>
              </a:spcBef>
              <a:buClr>
                <a:srgbClr val="000000"/>
              </a:buClr>
              <a:buSzPct val="100000"/>
              <a:buFont typeface="Quicksand"/>
            </a:pPr>
            <a:r>
              <a:rPr lang="en" sz="2200">
                <a:solidFill>
                  <a:srgbClr val="000000"/>
                </a:solidFill>
                <a:latin typeface="Quicksand"/>
                <a:ea typeface="Quicksand"/>
                <a:cs typeface="Quicksand"/>
                <a:sym typeface="Quicksand"/>
              </a:rPr>
              <a:t>Talk with your child, share examples of respectful behavior!</a:t>
            </a:r>
          </a:p>
          <a:p>
            <a:pPr indent="-368300" lvl="0" marL="457200" rtl="0">
              <a:lnSpc>
                <a:spcPct val="115000"/>
              </a:lnSpc>
              <a:spcBef>
                <a:spcPts val="0"/>
              </a:spcBef>
              <a:buClr>
                <a:srgbClr val="000000"/>
              </a:buClr>
              <a:buSzPct val="100000"/>
              <a:buFont typeface="Quicksand"/>
            </a:pPr>
            <a:r>
              <a:rPr lang="en" sz="2200">
                <a:solidFill>
                  <a:srgbClr val="000000"/>
                </a:solidFill>
                <a:latin typeface="Quicksand"/>
                <a:ea typeface="Quicksand"/>
                <a:cs typeface="Quicksand"/>
                <a:sym typeface="Quicksand"/>
              </a:rPr>
              <a:t>Celebrate the positives!</a:t>
            </a:r>
          </a:p>
          <a:p>
            <a:pPr indent="-368300" lvl="0" marL="457200" rtl="0">
              <a:lnSpc>
                <a:spcPct val="115000"/>
              </a:lnSpc>
              <a:spcBef>
                <a:spcPts val="0"/>
              </a:spcBef>
              <a:buClr>
                <a:srgbClr val="000000"/>
              </a:buClr>
              <a:buSzPct val="100000"/>
              <a:buFont typeface="Quicksand"/>
            </a:pPr>
            <a:r>
              <a:rPr lang="en" sz="2200">
                <a:solidFill>
                  <a:srgbClr val="000000"/>
                </a:solidFill>
                <a:latin typeface="Quicksand"/>
                <a:ea typeface="Quicksand"/>
                <a:cs typeface="Quicksand"/>
                <a:sym typeface="Quicksand"/>
              </a:rPr>
              <a:t>Talk about behaviors that are important to you!</a:t>
            </a:r>
          </a:p>
          <a:p>
            <a:pPr indent="-368300" lvl="0" marL="457200" rtl="0">
              <a:lnSpc>
                <a:spcPct val="115000"/>
              </a:lnSpc>
              <a:spcBef>
                <a:spcPts val="0"/>
              </a:spcBef>
              <a:buClr>
                <a:srgbClr val="000000"/>
              </a:buClr>
              <a:buSzPct val="100000"/>
              <a:buFont typeface="Quicksand"/>
            </a:pPr>
            <a:r>
              <a:rPr lang="en" sz="2200">
                <a:solidFill>
                  <a:srgbClr val="000000"/>
                </a:solidFill>
                <a:latin typeface="Quicksand"/>
                <a:ea typeface="Quicksand"/>
                <a:cs typeface="Quicksand"/>
                <a:sym typeface="Quicksand"/>
              </a:rPr>
              <a:t>Review the PBIS parent flyer that will be going home soon.</a:t>
            </a:r>
          </a:p>
          <a:p>
            <a:pPr indent="-368300" lvl="0" marL="457200" rtl="0">
              <a:lnSpc>
                <a:spcPct val="115000"/>
              </a:lnSpc>
              <a:spcBef>
                <a:spcPts val="0"/>
              </a:spcBef>
              <a:buClr>
                <a:srgbClr val="000000"/>
              </a:buClr>
              <a:buSzPct val="100000"/>
              <a:buFont typeface="Quicksand"/>
            </a:pPr>
            <a:r>
              <a:rPr lang="en" sz="2200">
                <a:solidFill>
                  <a:srgbClr val="000000"/>
                </a:solidFill>
                <a:latin typeface="Quicksand"/>
                <a:ea typeface="Quicksand"/>
                <a:cs typeface="Quicksand"/>
                <a:sym typeface="Quicksand"/>
              </a:rPr>
              <a:t>Have conversations about lost Dojo points - set goals!</a:t>
            </a:r>
          </a:p>
          <a:p>
            <a:pPr lvl="0" rtl="0">
              <a:lnSpc>
                <a:spcPct val="115000"/>
              </a:lnSpc>
              <a:spcBef>
                <a:spcPts val="0"/>
              </a:spcBef>
              <a:buNone/>
            </a:pPr>
            <a:r>
              <a:t/>
            </a:r>
            <a:endParaRPr sz="2400">
              <a:solidFill>
                <a:srgbClr val="000000"/>
              </a:solidFill>
            </a:endParaRPr>
          </a:p>
          <a:p>
            <a:pPr lvl="0">
              <a:spcBef>
                <a:spcPts val="0"/>
              </a:spcBef>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Breakfast/Cafeteria </a:t>
            </a:r>
          </a:p>
        </p:txBody>
      </p:sp>
      <p:sp>
        <p:nvSpPr>
          <p:cNvPr id="158" name="Shape 158"/>
          <p:cNvSpPr txBox="1"/>
          <p:nvPr>
            <p:ph idx="1" type="body"/>
          </p:nvPr>
        </p:nvSpPr>
        <p:spPr>
          <a:xfrm>
            <a:off x="457200" y="996925"/>
            <a:ext cx="8229600" cy="3928799"/>
          </a:xfrm>
          <a:prstGeom prst="rect">
            <a:avLst/>
          </a:prstGeom>
        </p:spPr>
        <p:txBody>
          <a:bodyPr anchorCtr="0" anchor="t" bIns="91425" lIns="91425" rIns="91425" wrap="square" tIns="91425">
            <a:noAutofit/>
          </a:bodyPr>
          <a:lstStyle/>
          <a:p>
            <a:pPr indent="-381000" lvl="0" marL="457200" rtl="0">
              <a:spcBef>
                <a:spcPts val="0"/>
              </a:spcBef>
              <a:buSzPct val="100000"/>
              <a:buFont typeface="Quicksand"/>
            </a:pPr>
            <a:r>
              <a:rPr lang="en" sz="2400">
                <a:latin typeface="Quicksand"/>
                <a:ea typeface="Quicksand"/>
                <a:cs typeface="Quicksand"/>
                <a:sym typeface="Quicksand"/>
              </a:rPr>
              <a:t>Breakfast is offered to all of our students everyday. Participation is voluntary and free. </a:t>
            </a:r>
          </a:p>
          <a:p>
            <a:pPr indent="-381000" lvl="0" marL="457200" rtl="0">
              <a:spcBef>
                <a:spcPts val="0"/>
              </a:spcBef>
              <a:buSzPct val="100000"/>
              <a:buFont typeface="Quicksand"/>
            </a:pPr>
            <a:r>
              <a:rPr lang="en" sz="2400">
                <a:latin typeface="Quicksand"/>
                <a:ea typeface="Quicksand"/>
                <a:cs typeface="Quicksand"/>
                <a:sym typeface="Quicksand"/>
              </a:rPr>
              <a:t>Breakfast is offered in the classroom from 8:40-8:55. </a:t>
            </a:r>
          </a:p>
          <a:p>
            <a:pPr indent="-381000" lvl="0" marL="457200" rtl="0">
              <a:spcBef>
                <a:spcPts val="0"/>
              </a:spcBef>
              <a:buSzPct val="100000"/>
              <a:buFont typeface="Quicksand"/>
            </a:pPr>
            <a:r>
              <a:rPr lang="en" sz="2400">
                <a:latin typeface="Quicksand"/>
                <a:ea typeface="Quicksand"/>
                <a:cs typeface="Quicksand"/>
                <a:sym typeface="Quicksand"/>
              </a:rPr>
              <a:t>Instruction starts at 9:00. </a:t>
            </a:r>
          </a:p>
          <a:p>
            <a:pPr lvl="0" rtl="0">
              <a:spcBef>
                <a:spcPts val="0"/>
              </a:spcBef>
              <a:buNone/>
            </a:pPr>
            <a:r>
              <a:t/>
            </a:r>
            <a:endParaRPr sz="2400">
              <a:latin typeface="Quicksand"/>
              <a:ea typeface="Quicksand"/>
              <a:cs typeface="Quicksand"/>
              <a:sym typeface="Quicksand"/>
            </a:endParaRPr>
          </a:p>
          <a:p>
            <a:pPr indent="-381000" lvl="0" marL="457200" rtl="0">
              <a:spcBef>
                <a:spcPts val="0"/>
              </a:spcBef>
              <a:buSzPct val="100000"/>
              <a:buFont typeface="Quicksand"/>
            </a:pPr>
            <a:r>
              <a:rPr lang="en" sz="2400">
                <a:latin typeface="Quicksand"/>
                <a:ea typeface="Quicksand"/>
                <a:cs typeface="Quicksand"/>
                <a:sym typeface="Quicksand"/>
              </a:rPr>
              <a:t>School lunch price is $2.75</a:t>
            </a:r>
          </a:p>
          <a:p>
            <a:pPr indent="-381000" lvl="0" marL="457200" rtl="0">
              <a:spcBef>
                <a:spcPts val="0"/>
              </a:spcBef>
              <a:buSzPct val="100000"/>
              <a:buFont typeface="Quicksand"/>
            </a:pPr>
            <a:r>
              <a:rPr lang="en" sz="2400">
                <a:latin typeface="Quicksand"/>
                <a:ea typeface="Quicksand"/>
                <a:cs typeface="Quicksand"/>
                <a:sym typeface="Quicksand"/>
              </a:rPr>
              <a:t>All students have a lunch account (6-digit PIN)</a:t>
            </a:r>
          </a:p>
          <a:p>
            <a:pPr indent="-381000" lvl="1" marL="914400">
              <a:spcBef>
                <a:spcPts val="0"/>
              </a:spcBef>
              <a:buSzPct val="100000"/>
              <a:buFont typeface="Quicksand"/>
            </a:pPr>
            <a:r>
              <a:rPr lang="en">
                <a:latin typeface="Quicksand"/>
                <a:ea typeface="Quicksand"/>
                <a:cs typeface="Quicksand"/>
                <a:sym typeface="Quicksand"/>
              </a:rPr>
              <a:t>Money can be added to this account online or cash can be brought in and given to Mrs. Metcalfe (change is not available)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Communication</a:t>
            </a:r>
            <a:r>
              <a:rPr lang="en"/>
              <a:t> </a:t>
            </a:r>
          </a:p>
        </p:txBody>
      </p:sp>
      <p:sp>
        <p:nvSpPr>
          <p:cNvPr id="164" name="Shape 164"/>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indent="-381000" lvl="0" marL="457200" rtl="0">
              <a:spcBef>
                <a:spcPts val="0"/>
              </a:spcBef>
              <a:buSzPct val="100000"/>
              <a:buFont typeface="Quicksand"/>
            </a:pPr>
            <a:r>
              <a:rPr lang="en" sz="2400">
                <a:latin typeface="Quicksand"/>
                <a:ea typeface="Quicksand"/>
                <a:cs typeface="Quicksand"/>
                <a:sym typeface="Quicksand"/>
              </a:rPr>
              <a:t>Agenda Books</a:t>
            </a:r>
          </a:p>
          <a:p>
            <a:pPr indent="-381000" lvl="0" marL="457200" rtl="0">
              <a:spcBef>
                <a:spcPts val="0"/>
              </a:spcBef>
              <a:buSzPct val="100000"/>
              <a:buFont typeface="Quicksand"/>
            </a:pPr>
            <a:r>
              <a:rPr lang="en" sz="2400">
                <a:latin typeface="Quicksand"/>
                <a:ea typeface="Quicksand"/>
                <a:cs typeface="Quicksand"/>
                <a:sym typeface="Quicksand"/>
              </a:rPr>
              <a:t>Thursday Folders</a:t>
            </a:r>
          </a:p>
          <a:p>
            <a:pPr indent="-381000" lvl="0" marL="457200" rtl="0">
              <a:spcBef>
                <a:spcPts val="0"/>
              </a:spcBef>
              <a:buSzPct val="100000"/>
              <a:buFont typeface="Quicksand"/>
            </a:pPr>
            <a:r>
              <a:rPr lang="en" sz="2400">
                <a:latin typeface="Quicksand"/>
                <a:ea typeface="Quicksand"/>
                <a:cs typeface="Quicksand"/>
                <a:sym typeface="Quicksand"/>
              </a:rPr>
              <a:t>Dojo!</a:t>
            </a:r>
          </a:p>
          <a:p>
            <a:pPr indent="-381000" lvl="0" marL="457200" rtl="0">
              <a:spcBef>
                <a:spcPts val="0"/>
              </a:spcBef>
              <a:buSzPct val="100000"/>
              <a:buFont typeface="Quicksand"/>
            </a:pPr>
            <a:r>
              <a:rPr lang="en" sz="2400">
                <a:latin typeface="Quicksand"/>
                <a:ea typeface="Quicksand"/>
                <a:cs typeface="Quicksand"/>
                <a:sym typeface="Quicksand"/>
              </a:rPr>
              <a:t>3rd Grade Teacher Website -- CANVAS **Coming soon!</a:t>
            </a:r>
          </a:p>
          <a:p>
            <a:pPr indent="-381000" lvl="0" marL="457200" rtl="0">
              <a:spcBef>
                <a:spcPts val="0"/>
              </a:spcBef>
              <a:buSzPct val="100000"/>
              <a:buFont typeface="Quicksand"/>
            </a:pPr>
            <a:r>
              <a:rPr lang="en" sz="2400">
                <a:latin typeface="Quicksand"/>
                <a:ea typeface="Quicksand"/>
                <a:cs typeface="Quicksand"/>
                <a:sym typeface="Quicksand"/>
              </a:rPr>
              <a:t>3rd Grade Team Website -- CANVAS </a:t>
            </a:r>
            <a:r>
              <a:rPr lang="en" sz="2400">
                <a:latin typeface="Quicksand"/>
                <a:ea typeface="Quicksand"/>
                <a:cs typeface="Quicksand"/>
                <a:sym typeface="Quicksand"/>
              </a:rPr>
              <a:t>**Coming soon!</a:t>
            </a:r>
          </a:p>
          <a:p>
            <a:pPr indent="-381000" lvl="0" marL="457200" rtl="0">
              <a:spcBef>
                <a:spcPts val="0"/>
              </a:spcBef>
              <a:buSzPct val="100000"/>
              <a:buFont typeface="Quicksand"/>
            </a:pPr>
            <a:r>
              <a:rPr lang="en" sz="2400">
                <a:latin typeface="Quicksand"/>
                <a:ea typeface="Quicksand"/>
                <a:cs typeface="Quicksand"/>
                <a:sym typeface="Quicksand"/>
              </a:rPr>
              <a:t>School Website: </a:t>
            </a:r>
            <a:r>
              <a:rPr lang="en" sz="2400" u="sng">
                <a:solidFill>
                  <a:schemeClr val="hlink"/>
                </a:solidFill>
                <a:latin typeface="Quicksand"/>
                <a:ea typeface="Quicksand"/>
                <a:cs typeface="Quicksand"/>
                <a:sym typeface="Quicksand"/>
                <a:hlinkClick r:id="rId3"/>
              </a:rPr>
              <a:t>http://ples.hcpss.org</a:t>
            </a:r>
          </a:p>
          <a:p>
            <a:pPr indent="-381000" lvl="0" marL="457200" rtl="0">
              <a:spcBef>
                <a:spcPts val="0"/>
              </a:spcBef>
              <a:buSzPct val="100000"/>
              <a:buFont typeface="Quicksand"/>
            </a:pPr>
            <a:r>
              <a:rPr lang="en" sz="2400">
                <a:latin typeface="Quicksand"/>
                <a:ea typeface="Quicksand"/>
                <a:cs typeface="Quicksand"/>
                <a:sym typeface="Quicksand"/>
              </a:rPr>
              <a:t>Parent-Teacher Conferences (November)</a:t>
            </a:r>
          </a:p>
          <a:p>
            <a:pPr indent="-381000" lvl="0" marL="457200">
              <a:spcBef>
                <a:spcPts val="0"/>
              </a:spcBef>
              <a:buSzPct val="100000"/>
              <a:buFont typeface="Quicksand"/>
            </a:pPr>
            <a:r>
              <a:rPr lang="en" sz="2400">
                <a:latin typeface="Quicksand"/>
                <a:ea typeface="Quicksand"/>
                <a:cs typeface="Quicksand"/>
                <a:sym typeface="Quicksand"/>
              </a:rPr>
              <a:t>Progress Reports and Report Cards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Dismissal</a:t>
            </a:r>
          </a:p>
        </p:txBody>
      </p:sp>
      <p:sp>
        <p:nvSpPr>
          <p:cNvPr id="170" name="Shape 170"/>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indent="-381000" lvl="0" marL="457200" rtl="0">
              <a:spcBef>
                <a:spcPts val="0"/>
              </a:spcBef>
              <a:buSzPct val="100000"/>
              <a:buChar char="●"/>
            </a:pPr>
            <a:r>
              <a:rPr lang="en" sz="2400">
                <a:latin typeface="Quicksand"/>
                <a:ea typeface="Quicksand"/>
                <a:cs typeface="Quicksand"/>
                <a:sym typeface="Quicksand"/>
              </a:rPr>
              <a:t>Students </a:t>
            </a:r>
            <a:r>
              <a:rPr b="1" lang="en" sz="2400" u="sng">
                <a:latin typeface="Quicksand"/>
                <a:ea typeface="Quicksand"/>
                <a:cs typeface="Quicksand"/>
                <a:sym typeface="Quicksand"/>
              </a:rPr>
              <a:t>must</a:t>
            </a:r>
            <a:r>
              <a:rPr lang="en" sz="2400">
                <a:latin typeface="Quicksand"/>
                <a:ea typeface="Quicksand"/>
                <a:cs typeface="Quicksand"/>
                <a:sym typeface="Quicksand"/>
              </a:rPr>
              <a:t> have a note for any dismissal changes</a:t>
            </a:r>
          </a:p>
          <a:p>
            <a:pPr indent="-381000" lvl="1" marL="914400" rtl="0">
              <a:spcBef>
                <a:spcPts val="0"/>
              </a:spcBef>
              <a:buSzPct val="100000"/>
              <a:buFont typeface="Quicksand"/>
              <a:buChar char="○"/>
            </a:pPr>
            <a:r>
              <a:rPr i="1" lang="en">
                <a:latin typeface="Quicksand"/>
                <a:ea typeface="Quicksand"/>
                <a:cs typeface="Quicksand"/>
                <a:sym typeface="Quicksand"/>
              </a:rPr>
              <a:t>This includes Bridges, Girls on the Run, etc.</a:t>
            </a:r>
          </a:p>
          <a:p>
            <a:pPr indent="-381000" lvl="0" marL="457200" rtl="0">
              <a:spcBef>
                <a:spcPts val="0"/>
              </a:spcBef>
              <a:buSzPct val="100000"/>
              <a:buFont typeface="Quicksand"/>
              <a:buChar char="●"/>
            </a:pPr>
            <a:r>
              <a:rPr lang="en" sz="2400">
                <a:latin typeface="Quicksand"/>
                <a:ea typeface="Quicksand"/>
                <a:cs typeface="Quicksand"/>
                <a:sym typeface="Quicksand"/>
              </a:rPr>
              <a:t>Walkers and car riders leave with Mrs. </a:t>
            </a:r>
            <a:r>
              <a:rPr lang="en" sz="2400">
                <a:latin typeface="Quicksand"/>
                <a:ea typeface="Quicksand"/>
                <a:cs typeface="Quicksand"/>
                <a:sym typeface="Quicksand"/>
              </a:rPr>
              <a:t>Metcalfe</a:t>
            </a:r>
          </a:p>
          <a:p>
            <a:pPr indent="-228600" lvl="1" marL="914400" rtl="0">
              <a:spcBef>
                <a:spcPts val="0"/>
              </a:spcBef>
              <a:buFont typeface="Quicksand"/>
              <a:buChar char="○"/>
            </a:pPr>
            <a:r>
              <a:rPr lang="en">
                <a:latin typeface="Quicksand"/>
                <a:ea typeface="Quicksand"/>
                <a:cs typeface="Quicksand"/>
                <a:sym typeface="Quicksand"/>
              </a:rPr>
              <a:t>Once walkers exit the building they are expected to walk home</a:t>
            </a:r>
          </a:p>
          <a:p>
            <a:pPr indent="-228600" lvl="1" marL="914400" rtl="0">
              <a:spcBef>
                <a:spcPts val="0"/>
              </a:spcBef>
              <a:buFont typeface="Quicksand"/>
              <a:buChar char="○"/>
            </a:pPr>
            <a:r>
              <a:rPr lang="en">
                <a:latin typeface="Quicksand"/>
                <a:ea typeface="Quicksand"/>
                <a:cs typeface="Quicksand"/>
                <a:sym typeface="Quicksand"/>
              </a:rPr>
              <a:t>Car riders must walk down the sidewalk with Mrs. Metcalfe</a:t>
            </a:r>
          </a:p>
          <a:p>
            <a:pPr indent="-228600" lvl="2" marL="1371600">
              <a:spcBef>
                <a:spcPts val="0"/>
              </a:spcBef>
              <a:buFont typeface="Quicksand"/>
              <a:buChar char="■"/>
            </a:pPr>
            <a:r>
              <a:rPr lang="en">
                <a:latin typeface="Quicksand"/>
                <a:ea typeface="Quicksand"/>
                <a:cs typeface="Quicksand"/>
                <a:sym typeface="Quicksand"/>
              </a:rPr>
              <a:t>For safety purposes, students must notify Mrs. </a:t>
            </a:r>
            <a:r>
              <a:rPr lang="en">
                <a:latin typeface="Quicksand"/>
                <a:ea typeface="Quicksand"/>
                <a:cs typeface="Quicksand"/>
                <a:sym typeface="Quicksand"/>
              </a:rPr>
              <a:t>Metcalfe</a:t>
            </a:r>
            <a:r>
              <a:rPr lang="en">
                <a:latin typeface="Quicksand"/>
                <a:ea typeface="Quicksand"/>
                <a:cs typeface="Quicksand"/>
                <a:sym typeface="Quicksand"/>
              </a:rPr>
              <a:t> prior to getting in a vehicle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What does math look like each day?</a:t>
            </a:r>
          </a:p>
        </p:txBody>
      </p:sp>
      <p:sp>
        <p:nvSpPr>
          <p:cNvPr id="176" name="Shape 176"/>
          <p:cNvSpPr txBox="1"/>
          <p:nvPr>
            <p:ph idx="1" type="body"/>
          </p:nvPr>
        </p:nvSpPr>
        <p:spPr>
          <a:xfrm>
            <a:off x="457200" y="1200150"/>
            <a:ext cx="8229600" cy="3725700"/>
          </a:xfrm>
          <a:prstGeom prst="rect">
            <a:avLst/>
          </a:prstGeom>
        </p:spPr>
        <p:txBody>
          <a:bodyPr anchorCtr="0" anchor="t" bIns="91425" lIns="91425" rIns="91425" wrap="square" tIns="91425">
            <a:noAutofit/>
          </a:bodyPr>
          <a:lstStyle/>
          <a:p>
            <a:pPr lvl="0">
              <a:lnSpc>
                <a:spcPct val="120000"/>
              </a:lnSpc>
              <a:spcBef>
                <a:spcPts val="0"/>
              </a:spcBef>
              <a:buNone/>
            </a:pPr>
            <a:r>
              <a:rPr lang="en">
                <a:solidFill>
                  <a:srgbClr val="000000"/>
                </a:solidFill>
                <a:latin typeface="Quicksand"/>
                <a:ea typeface="Quicksand"/>
                <a:cs typeface="Quicksand"/>
                <a:sym typeface="Quicksand"/>
              </a:rPr>
              <a:t>•75 minutes daily</a:t>
            </a:r>
          </a:p>
          <a:p>
            <a:pPr lvl="0">
              <a:lnSpc>
                <a:spcPct val="120000"/>
              </a:lnSpc>
              <a:spcBef>
                <a:spcPts val="0"/>
              </a:spcBef>
              <a:buNone/>
            </a:pPr>
            <a:r>
              <a:rPr lang="en">
                <a:solidFill>
                  <a:srgbClr val="000000"/>
                </a:solidFill>
                <a:latin typeface="Quicksand"/>
                <a:ea typeface="Quicksand"/>
                <a:cs typeface="Quicksand"/>
                <a:sym typeface="Quicksand"/>
              </a:rPr>
              <a:t>•Begins with a high-quality number routine</a:t>
            </a:r>
          </a:p>
          <a:p>
            <a:pPr lvl="0">
              <a:lnSpc>
                <a:spcPct val="120000"/>
              </a:lnSpc>
              <a:spcBef>
                <a:spcPts val="0"/>
              </a:spcBef>
              <a:buNone/>
            </a:pPr>
            <a:r>
              <a:rPr lang="en">
                <a:solidFill>
                  <a:srgbClr val="000000"/>
                </a:solidFill>
                <a:latin typeface="Quicksand"/>
                <a:ea typeface="Quicksand"/>
                <a:cs typeface="Quicksand"/>
                <a:sym typeface="Quicksand"/>
              </a:rPr>
              <a:t>•Standards based instruction: high quality tasks, variety of representations, purposeful questions, and student discourse</a:t>
            </a:r>
          </a:p>
          <a:p>
            <a:pPr lvl="0">
              <a:lnSpc>
                <a:spcPct val="120000"/>
              </a:lnSpc>
              <a:spcBef>
                <a:spcPts val="0"/>
              </a:spcBef>
              <a:buNone/>
            </a:pPr>
            <a:r>
              <a:rPr lang="en">
                <a:solidFill>
                  <a:srgbClr val="000000"/>
                </a:solidFill>
                <a:latin typeface="Quicksand"/>
                <a:ea typeface="Quicksand"/>
                <a:cs typeface="Quicksand"/>
                <a:sym typeface="Quicksand"/>
              </a:rPr>
              <a:t>•Closure everyday</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What will Our Students Learn?</a:t>
            </a:r>
          </a:p>
        </p:txBody>
      </p:sp>
      <p:sp>
        <p:nvSpPr>
          <p:cNvPr id="182" name="Shape 182"/>
          <p:cNvSpPr txBox="1"/>
          <p:nvPr>
            <p:ph idx="1" type="body"/>
          </p:nvPr>
        </p:nvSpPr>
        <p:spPr>
          <a:xfrm>
            <a:off x="457200" y="996925"/>
            <a:ext cx="8229600" cy="3989700"/>
          </a:xfrm>
          <a:prstGeom prst="rect">
            <a:avLst/>
          </a:prstGeom>
        </p:spPr>
        <p:txBody>
          <a:bodyPr anchorCtr="0" anchor="t" bIns="91425" lIns="91425" rIns="91425" wrap="square" tIns="91425">
            <a:noAutofit/>
          </a:bodyPr>
          <a:lstStyle/>
          <a:p>
            <a:pPr indent="-381000" lvl="0" marL="457200" rtl="0">
              <a:spcBef>
                <a:spcPts val="0"/>
              </a:spcBef>
              <a:buSzPct val="100000"/>
              <a:buFont typeface="Quicksand"/>
            </a:pPr>
            <a:r>
              <a:rPr lang="en" sz="2400">
                <a:latin typeface="Quicksand"/>
                <a:ea typeface="Quicksand"/>
                <a:cs typeface="Quicksand"/>
                <a:sym typeface="Quicksand"/>
              </a:rPr>
              <a:t>Place Value</a:t>
            </a:r>
          </a:p>
          <a:p>
            <a:pPr indent="-381000" lvl="0" marL="457200" rtl="0">
              <a:spcBef>
                <a:spcPts val="0"/>
              </a:spcBef>
              <a:buSzPct val="100000"/>
              <a:buFont typeface="Quicksand"/>
            </a:pPr>
            <a:r>
              <a:rPr lang="en" sz="2400">
                <a:latin typeface="Quicksand"/>
                <a:ea typeface="Quicksand"/>
                <a:cs typeface="Quicksand"/>
                <a:sym typeface="Quicksand"/>
              </a:rPr>
              <a:t>Solidify Addition and Subtraction</a:t>
            </a:r>
          </a:p>
          <a:p>
            <a:pPr indent="-228600" lvl="1" marL="914400" rtl="0">
              <a:spcBef>
                <a:spcPts val="0"/>
              </a:spcBef>
              <a:buFont typeface="Quicksand"/>
            </a:pPr>
            <a:r>
              <a:rPr i="1" lang="en">
                <a:latin typeface="Quicksand"/>
                <a:ea typeface="Quicksand"/>
                <a:cs typeface="Quicksand"/>
                <a:sym typeface="Quicksand"/>
              </a:rPr>
              <a:t>3rd Grade Math -- Standard Algorithm not Required</a:t>
            </a:r>
          </a:p>
          <a:p>
            <a:pPr indent="-228600" lvl="1" marL="914400" rtl="0">
              <a:spcBef>
                <a:spcPts val="0"/>
              </a:spcBef>
              <a:buFont typeface="Quicksand"/>
            </a:pPr>
            <a:r>
              <a:rPr i="1" lang="en">
                <a:latin typeface="Quicksand"/>
                <a:ea typeface="Quicksand"/>
                <a:cs typeface="Quicksand"/>
                <a:sym typeface="Quicksand"/>
              </a:rPr>
              <a:t>4th Grade Math -- Standard Algorithm Required</a:t>
            </a:r>
          </a:p>
          <a:p>
            <a:pPr indent="-381000" lvl="0" marL="457200" rtl="0">
              <a:spcBef>
                <a:spcPts val="0"/>
              </a:spcBef>
              <a:buSzPct val="100000"/>
              <a:buFont typeface="Quicksand"/>
            </a:pPr>
            <a:r>
              <a:rPr lang="en" sz="2400">
                <a:latin typeface="Quicksand"/>
                <a:ea typeface="Quicksand"/>
                <a:cs typeface="Quicksand"/>
                <a:sym typeface="Quicksand"/>
              </a:rPr>
              <a:t>Learn Multiplication and Division</a:t>
            </a:r>
          </a:p>
          <a:p>
            <a:pPr indent="-381000" lvl="0" marL="457200" rtl="0">
              <a:spcBef>
                <a:spcPts val="0"/>
              </a:spcBef>
              <a:buSzPct val="100000"/>
              <a:buFont typeface="Quicksand"/>
            </a:pPr>
            <a:r>
              <a:rPr lang="en" sz="2400">
                <a:latin typeface="Quicksand"/>
                <a:ea typeface="Quicksand"/>
                <a:cs typeface="Quicksand"/>
                <a:sym typeface="Quicksand"/>
              </a:rPr>
              <a:t>Fractions</a:t>
            </a:r>
          </a:p>
          <a:p>
            <a:pPr indent="-381000" lvl="0" marL="457200" rtl="0">
              <a:spcBef>
                <a:spcPts val="0"/>
              </a:spcBef>
              <a:buSzPct val="100000"/>
              <a:buFont typeface="Quicksand"/>
            </a:pPr>
            <a:r>
              <a:rPr lang="en" sz="2400">
                <a:latin typeface="Quicksand"/>
                <a:ea typeface="Quicksand"/>
                <a:cs typeface="Quicksand"/>
                <a:sym typeface="Quicksand"/>
              </a:rPr>
              <a:t>Elapsed Time</a:t>
            </a:r>
          </a:p>
          <a:p>
            <a:pPr indent="-381000" lvl="0" marL="457200" rtl="0">
              <a:spcBef>
                <a:spcPts val="0"/>
              </a:spcBef>
              <a:buSzPct val="100000"/>
              <a:buFont typeface="Quicksand"/>
            </a:pPr>
            <a:r>
              <a:rPr lang="en" sz="2400">
                <a:latin typeface="Quicksand"/>
                <a:ea typeface="Quicksand"/>
                <a:cs typeface="Quicksand"/>
                <a:sym typeface="Quicksand"/>
              </a:rPr>
              <a:t>Area and Perimeter</a:t>
            </a:r>
          </a:p>
          <a:p>
            <a:pPr indent="-381000" lvl="0" marL="457200">
              <a:spcBef>
                <a:spcPts val="0"/>
              </a:spcBef>
              <a:buSzPct val="100000"/>
              <a:buFont typeface="Quicksand"/>
            </a:pPr>
            <a:r>
              <a:rPr lang="en" sz="2400">
                <a:latin typeface="Quicksand"/>
                <a:ea typeface="Quicksand"/>
                <a:cs typeface="Quicksand"/>
                <a:sym typeface="Quicksand"/>
              </a:rPr>
              <a:t>Attributes of Shapes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t>Basic Facts</a:t>
            </a:r>
          </a:p>
        </p:txBody>
      </p:sp>
      <p:sp>
        <p:nvSpPr>
          <p:cNvPr id="188" name="Shape 188"/>
          <p:cNvSpPr txBox="1"/>
          <p:nvPr>
            <p:ph idx="1" type="body"/>
          </p:nvPr>
        </p:nvSpPr>
        <p:spPr>
          <a:xfrm>
            <a:off x="457200" y="1109800"/>
            <a:ext cx="8229600" cy="3776400"/>
          </a:xfrm>
          <a:prstGeom prst="rect">
            <a:avLst/>
          </a:prstGeom>
        </p:spPr>
        <p:txBody>
          <a:bodyPr anchorCtr="0" anchor="t" bIns="91425" lIns="91425" rIns="91425" wrap="square" tIns="91425">
            <a:noAutofit/>
          </a:bodyPr>
          <a:lstStyle/>
          <a:p>
            <a:pPr lvl="0" rtl="0">
              <a:spcBef>
                <a:spcPts val="0"/>
              </a:spcBef>
              <a:buNone/>
            </a:pPr>
            <a:r>
              <a:rPr lang="en" sz="2000">
                <a:latin typeface="Quicksand"/>
                <a:ea typeface="Quicksand"/>
                <a:cs typeface="Quicksand"/>
                <a:sym typeface="Quicksand"/>
              </a:rPr>
              <a:t>Students will learn ALL basic facts for multiplication and division. </a:t>
            </a:r>
          </a:p>
          <a:p>
            <a:pPr indent="-355600" lvl="0" marL="457200" rtl="0">
              <a:spcBef>
                <a:spcPts val="0"/>
              </a:spcBef>
              <a:buSzPct val="100000"/>
              <a:buFont typeface="Quicksand"/>
            </a:pPr>
            <a:r>
              <a:rPr lang="en" sz="2000">
                <a:latin typeface="Quicksand"/>
                <a:ea typeface="Quicksand"/>
                <a:cs typeface="Quicksand"/>
                <a:sym typeface="Quicksand"/>
              </a:rPr>
              <a:t>September/October: 2’s, 5’s, 10’s</a:t>
            </a:r>
          </a:p>
          <a:p>
            <a:pPr indent="-355600" lvl="0" marL="457200" rtl="0">
              <a:spcBef>
                <a:spcPts val="0"/>
              </a:spcBef>
              <a:buSzPct val="100000"/>
              <a:buFont typeface="Quicksand"/>
            </a:pPr>
            <a:r>
              <a:rPr lang="en" sz="2000">
                <a:latin typeface="Quicksand"/>
                <a:ea typeface="Quicksand"/>
                <a:cs typeface="Quicksand"/>
                <a:sym typeface="Quicksand"/>
              </a:rPr>
              <a:t>November/December: 0’s, 1’s, 3’s</a:t>
            </a:r>
          </a:p>
          <a:p>
            <a:pPr indent="-355600" lvl="0" marL="457200" rtl="0">
              <a:spcBef>
                <a:spcPts val="0"/>
              </a:spcBef>
              <a:buSzPct val="100000"/>
              <a:buFont typeface="Quicksand"/>
            </a:pPr>
            <a:r>
              <a:rPr lang="en" sz="2000">
                <a:latin typeface="Quicksand"/>
                <a:ea typeface="Quicksand"/>
                <a:cs typeface="Quicksand"/>
                <a:sym typeface="Quicksand"/>
              </a:rPr>
              <a:t>January/February: Review of what we’ve learned</a:t>
            </a:r>
          </a:p>
          <a:p>
            <a:pPr indent="-355600" lvl="0" marL="457200" rtl="0">
              <a:spcBef>
                <a:spcPts val="0"/>
              </a:spcBef>
              <a:buSzPct val="100000"/>
              <a:buFont typeface="Quicksand"/>
            </a:pPr>
            <a:r>
              <a:rPr lang="en" sz="2000">
                <a:latin typeface="Quicksand"/>
                <a:ea typeface="Quicksand"/>
                <a:cs typeface="Quicksand"/>
                <a:sym typeface="Quicksand"/>
              </a:rPr>
              <a:t>March/April: 6’s, 9’s</a:t>
            </a:r>
          </a:p>
          <a:p>
            <a:pPr indent="-355600" lvl="0" marL="457200" rtl="0">
              <a:spcBef>
                <a:spcPts val="0"/>
              </a:spcBef>
              <a:buSzPct val="100000"/>
              <a:buFont typeface="Quicksand"/>
            </a:pPr>
            <a:r>
              <a:rPr lang="en" sz="2000">
                <a:latin typeface="Quicksand"/>
                <a:ea typeface="Quicksand"/>
                <a:cs typeface="Quicksand"/>
                <a:sym typeface="Quicksand"/>
              </a:rPr>
              <a:t>May/June: 4’s, 7’s, 8’s </a:t>
            </a:r>
          </a:p>
          <a:p>
            <a:pPr lvl="0" rtl="0" algn="ctr">
              <a:spcBef>
                <a:spcPts val="0"/>
              </a:spcBef>
              <a:buNone/>
            </a:pPr>
            <a:r>
              <a:rPr lang="en" sz="2000">
                <a:latin typeface="Quicksand"/>
                <a:ea typeface="Quicksand"/>
                <a:cs typeface="Quicksand"/>
                <a:sym typeface="Quicksand"/>
              </a:rPr>
              <a:t>Once students learn all multiplication and division facts fluently, they can earn a Fast Fact Falcon shirt!</a:t>
            </a:r>
          </a:p>
          <a:p>
            <a:pPr lvl="0" algn="ctr">
              <a:spcBef>
                <a:spcPts val="0"/>
              </a:spcBef>
              <a:buNone/>
            </a:pPr>
            <a:r>
              <a:t/>
            </a:r>
            <a:endParaRPr b="1" sz="2000">
              <a:solidFill>
                <a:srgbClr val="980000"/>
              </a:solidFill>
              <a:highlight>
                <a:srgbClr val="FFFF00"/>
              </a:highlight>
              <a:latin typeface="Quicksand"/>
              <a:ea typeface="Quicksand"/>
              <a:cs typeface="Quicksand"/>
              <a:sym typeface="Quicksa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Math Homework</a:t>
            </a:r>
          </a:p>
        </p:txBody>
      </p:sp>
      <p:sp>
        <p:nvSpPr>
          <p:cNvPr id="194" name="Shape 194"/>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indent="-342900" lvl="0" marL="457200" rtl="0">
              <a:spcBef>
                <a:spcPts val="0"/>
              </a:spcBef>
              <a:buSzPct val="100000"/>
              <a:buFont typeface="Quicksand"/>
            </a:pPr>
            <a:r>
              <a:rPr lang="en" sz="1800">
                <a:latin typeface="Quicksand"/>
                <a:ea typeface="Quicksand"/>
                <a:cs typeface="Quicksand"/>
                <a:sym typeface="Quicksand"/>
              </a:rPr>
              <a:t>The purpose of homework at this age is to practice already learned skills. Also, the “habit”.</a:t>
            </a:r>
          </a:p>
          <a:p>
            <a:pPr lvl="0" rtl="0">
              <a:spcBef>
                <a:spcPts val="0"/>
              </a:spcBef>
              <a:buNone/>
            </a:pPr>
            <a:r>
              <a:t/>
            </a:r>
            <a:endParaRPr sz="1800">
              <a:latin typeface="Quicksand"/>
              <a:ea typeface="Quicksand"/>
              <a:cs typeface="Quicksand"/>
              <a:sym typeface="Quicksand"/>
            </a:endParaRPr>
          </a:p>
          <a:p>
            <a:pPr indent="-342900" lvl="0" marL="457200" rtl="0">
              <a:spcBef>
                <a:spcPts val="0"/>
              </a:spcBef>
              <a:buSzPct val="100000"/>
              <a:buFont typeface="Quicksand"/>
            </a:pPr>
            <a:r>
              <a:rPr lang="en" sz="1800">
                <a:latin typeface="Quicksand"/>
                <a:ea typeface="Quicksand"/>
                <a:cs typeface="Quicksand"/>
                <a:sym typeface="Quicksand"/>
              </a:rPr>
              <a:t>Your child will receive math homework </a:t>
            </a:r>
          </a:p>
          <a:p>
            <a:pPr indent="457200" lvl="0" rtl="0">
              <a:spcBef>
                <a:spcPts val="0"/>
              </a:spcBef>
              <a:buNone/>
            </a:pPr>
            <a:r>
              <a:rPr lang="en" sz="1800">
                <a:latin typeface="Quicksand"/>
                <a:ea typeface="Quicksand"/>
                <a:cs typeface="Quicksand"/>
                <a:sym typeface="Quicksand"/>
              </a:rPr>
              <a:t>Monday -- Thursday </a:t>
            </a:r>
          </a:p>
          <a:p>
            <a:pPr indent="457200" lvl="0" rtl="0">
              <a:spcBef>
                <a:spcPts val="0"/>
              </a:spcBef>
              <a:buNone/>
            </a:pPr>
            <a:r>
              <a:t/>
            </a:r>
            <a:endParaRPr sz="1800">
              <a:latin typeface="Quicksand"/>
              <a:ea typeface="Quicksand"/>
              <a:cs typeface="Quicksand"/>
              <a:sym typeface="Quicksand"/>
            </a:endParaRPr>
          </a:p>
          <a:p>
            <a:pPr indent="-342900" lvl="0" marL="457200" rtl="0">
              <a:spcBef>
                <a:spcPts val="0"/>
              </a:spcBef>
              <a:buSzPct val="100000"/>
              <a:buFont typeface="Quicksand"/>
            </a:pPr>
            <a:r>
              <a:rPr lang="en" sz="1800">
                <a:latin typeface="Quicksand"/>
                <a:ea typeface="Quicksand"/>
                <a:cs typeface="Quicksand"/>
                <a:sym typeface="Quicksand"/>
              </a:rPr>
              <a:t>Two nights each week: CC Review Homework</a:t>
            </a:r>
          </a:p>
          <a:p>
            <a:pPr indent="-342900" lvl="0" marL="457200" rtl="0">
              <a:spcBef>
                <a:spcPts val="0"/>
              </a:spcBef>
              <a:buSzPct val="100000"/>
              <a:buFont typeface="Quicksand"/>
            </a:pPr>
            <a:r>
              <a:rPr lang="en" sz="1800">
                <a:latin typeface="Quicksand"/>
                <a:ea typeface="Quicksand"/>
                <a:cs typeface="Quicksand"/>
                <a:sym typeface="Quicksand"/>
              </a:rPr>
              <a:t>Two nights each week: Current Skill Practice</a:t>
            </a:r>
          </a:p>
          <a:p>
            <a:pPr lvl="0" rtl="0">
              <a:spcBef>
                <a:spcPts val="0"/>
              </a:spcBef>
              <a:buNone/>
            </a:pPr>
            <a:r>
              <a:t/>
            </a:r>
            <a:endParaRPr sz="1800">
              <a:latin typeface="Quicksand"/>
              <a:ea typeface="Quicksand"/>
              <a:cs typeface="Quicksand"/>
              <a:sym typeface="Quicksand"/>
            </a:endParaRPr>
          </a:p>
          <a:p>
            <a:pPr indent="-342900" lvl="0" marL="457200">
              <a:spcBef>
                <a:spcPts val="0"/>
              </a:spcBef>
              <a:buSzPct val="100000"/>
              <a:buFont typeface="Quicksand"/>
            </a:pPr>
            <a:r>
              <a:rPr lang="en" sz="1800">
                <a:latin typeface="Quicksand"/>
                <a:ea typeface="Quicksand"/>
                <a:cs typeface="Quicksand"/>
                <a:sym typeface="Quicksand"/>
              </a:rPr>
              <a:t>Selected skill practice homeworks are intended to be completed independently.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lgn="ctr">
              <a:spcBef>
                <a:spcPts val="0"/>
              </a:spcBef>
              <a:buNone/>
            </a:pPr>
            <a:r>
              <a:rPr lang="en">
                <a:latin typeface="Quicksand"/>
                <a:ea typeface="Quicksand"/>
                <a:cs typeface="Quicksand"/>
                <a:sym typeface="Quicksand"/>
              </a:rPr>
              <a:t>Third Grade Team </a:t>
            </a:r>
          </a:p>
        </p:txBody>
      </p:sp>
      <p:sp>
        <p:nvSpPr>
          <p:cNvPr id="89" name="Shape 89"/>
          <p:cNvSpPr txBox="1"/>
          <p:nvPr/>
        </p:nvSpPr>
        <p:spPr>
          <a:xfrm>
            <a:off x="1013750" y="1590000"/>
            <a:ext cx="7096200" cy="2881200"/>
          </a:xfrm>
          <a:prstGeom prst="rect">
            <a:avLst/>
          </a:prstGeom>
          <a:noFill/>
          <a:ln>
            <a:noFill/>
          </a:ln>
        </p:spPr>
        <p:txBody>
          <a:bodyPr anchorCtr="0" anchor="t" bIns="91425" lIns="91425" rIns="91425" wrap="square" tIns="91425">
            <a:noAutofit/>
          </a:bodyPr>
          <a:lstStyle/>
          <a:p>
            <a:pPr lvl="0" rtl="0" algn="ctr">
              <a:spcBef>
                <a:spcPts val="0"/>
              </a:spcBef>
              <a:buNone/>
            </a:pPr>
            <a:r>
              <a:rPr lang="en" sz="3000">
                <a:latin typeface="Quicksand"/>
                <a:ea typeface="Quicksand"/>
                <a:cs typeface="Quicksand"/>
                <a:sym typeface="Quicksand"/>
              </a:rPr>
              <a:t>Ms. Bennett</a:t>
            </a:r>
          </a:p>
          <a:p>
            <a:pPr lvl="0" algn="ctr">
              <a:spcBef>
                <a:spcPts val="0"/>
              </a:spcBef>
              <a:buNone/>
            </a:pPr>
            <a:r>
              <a:rPr i="1" lang="en" sz="3000">
                <a:latin typeface="Quicksand"/>
                <a:ea typeface="Quicksand"/>
                <a:cs typeface="Quicksand"/>
                <a:sym typeface="Quicksand"/>
              </a:rPr>
              <a:t>(Mrs. Lane - Long Term Sub)</a:t>
            </a:r>
          </a:p>
          <a:p>
            <a:pPr lvl="0" algn="ctr">
              <a:spcBef>
                <a:spcPts val="0"/>
              </a:spcBef>
              <a:buNone/>
            </a:pPr>
            <a:r>
              <a:rPr lang="en" sz="3000">
                <a:latin typeface="Quicksand"/>
                <a:ea typeface="Quicksand"/>
                <a:cs typeface="Quicksand"/>
                <a:sym typeface="Quicksand"/>
              </a:rPr>
              <a:t>Mrs. Johnson</a:t>
            </a:r>
          </a:p>
          <a:p>
            <a:pPr lvl="0" algn="ctr">
              <a:spcBef>
                <a:spcPts val="0"/>
              </a:spcBef>
              <a:buNone/>
            </a:pPr>
            <a:r>
              <a:rPr lang="en" sz="3000">
                <a:latin typeface="Quicksand"/>
                <a:ea typeface="Quicksand"/>
                <a:cs typeface="Quicksand"/>
                <a:sym typeface="Quicksand"/>
              </a:rPr>
              <a:t>Mrs. McCann</a:t>
            </a:r>
          </a:p>
          <a:p>
            <a:pPr lvl="0" algn="ctr">
              <a:spcBef>
                <a:spcPts val="0"/>
              </a:spcBef>
              <a:buNone/>
            </a:pPr>
            <a:r>
              <a:rPr lang="en" sz="3000">
                <a:latin typeface="Quicksand"/>
                <a:ea typeface="Quicksand"/>
                <a:cs typeface="Quicksand"/>
                <a:sym typeface="Quicksand"/>
              </a:rPr>
              <a:t>Mrs. Metcalfe</a:t>
            </a:r>
          </a:p>
          <a:p>
            <a:pPr lvl="0" algn="ctr">
              <a:spcBef>
                <a:spcPts val="0"/>
              </a:spcBef>
              <a:buNone/>
            </a:pPr>
            <a:r>
              <a:rPr lang="en" sz="3000">
                <a:latin typeface="Quicksand"/>
                <a:ea typeface="Quicksand"/>
                <a:cs typeface="Quicksand"/>
                <a:sym typeface="Quicksand"/>
              </a:rPr>
              <a:t>Ms. Zester</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Next Generation Science Standards</a:t>
            </a:r>
          </a:p>
        </p:txBody>
      </p:sp>
      <p:sp>
        <p:nvSpPr>
          <p:cNvPr id="200" name="Shape 200"/>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lvl="0" rtl="0">
              <a:lnSpc>
                <a:spcPct val="115000"/>
              </a:lnSpc>
              <a:spcBef>
                <a:spcPts val="800"/>
              </a:spcBef>
              <a:buNone/>
            </a:pPr>
            <a:r>
              <a:rPr lang="en" sz="1800">
                <a:solidFill>
                  <a:srgbClr val="000000"/>
                </a:solidFill>
                <a:latin typeface="Quicksand"/>
                <a:ea typeface="Quicksand"/>
                <a:cs typeface="Quicksand"/>
                <a:sym typeface="Quicksand"/>
              </a:rPr>
              <a:t>Quarter 1: Weather and Climate</a:t>
            </a:r>
          </a:p>
          <a:p>
            <a:pPr lvl="0" rtl="0">
              <a:lnSpc>
                <a:spcPct val="115000"/>
              </a:lnSpc>
              <a:spcBef>
                <a:spcPts val="800"/>
              </a:spcBef>
              <a:buNone/>
            </a:pPr>
            <a:r>
              <a:rPr lang="en" sz="1800">
                <a:solidFill>
                  <a:srgbClr val="000000"/>
                </a:solidFill>
                <a:latin typeface="Quicksand"/>
                <a:ea typeface="Quicksand"/>
                <a:cs typeface="Quicksand"/>
                <a:sym typeface="Quicksand"/>
              </a:rPr>
              <a:t>Quarter 2: Forces and Interactions</a:t>
            </a:r>
          </a:p>
          <a:p>
            <a:pPr lvl="0" rtl="0">
              <a:lnSpc>
                <a:spcPct val="115000"/>
              </a:lnSpc>
              <a:spcBef>
                <a:spcPts val="700"/>
              </a:spcBef>
              <a:buNone/>
            </a:pPr>
            <a:r>
              <a:rPr lang="en" sz="1800">
                <a:solidFill>
                  <a:srgbClr val="000000"/>
                </a:solidFill>
                <a:latin typeface="Quicksand"/>
                <a:ea typeface="Quicksand"/>
                <a:cs typeface="Quicksand"/>
                <a:sym typeface="Quicksand"/>
              </a:rPr>
              <a:t>Quarter 3: Interdependent Relationships in Ecosystems: Plant and Animal Survival</a:t>
            </a:r>
          </a:p>
          <a:p>
            <a:pPr lvl="0" rtl="0">
              <a:lnSpc>
                <a:spcPct val="115000"/>
              </a:lnSpc>
              <a:spcBef>
                <a:spcPts val="800"/>
              </a:spcBef>
              <a:buNone/>
            </a:pPr>
            <a:r>
              <a:rPr lang="en" sz="1800">
                <a:solidFill>
                  <a:srgbClr val="000000"/>
                </a:solidFill>
                <a:latin typeface="Quicksand"/>
                <a:ea typeface="Quicksand"/>
                <a:cs typeface="Quicksand"/>
                <a:sym typeface="Quicksand"/>
              </a:rPr>
              <a:t>Quarter 4: Inheritance and Variation of Traits: Life Cycles and Traits</a:t>
            </a:r>
          </a:p>
          <a:p>
            <a:pPr lvl="0" rtl="0" algn="ctr">
              <a:lnSpc>
                <a:spcPct val="115000"/>
              </a:lnSpc>
              <a:spcBef>
                <a:spcPts val="800"/>
              </a:spcBef>
              <a:buNone/>
            </a:pPr>
            <a:r>
              <a:t/>
            </a:r>
            <a:endParaRPr sz="1800">
              <a:solidFill>
                <a:srgbClr val="000000"/>
              </a:solidFill>
              <a:latin typeface="Quicksand"/>
              <a:ea typeface="Quicksand"/>
              <a:cs typeface="Quicksand"/>
              <a:sym typeface="Quicksand"/>
            </a:endParaRPr>
          </a:p>
          <a:p>
            <a:pPr lvl="0" rtl="0" algn="ctr">
              <a:lnSpc>
                <a:spcPct val="115000"/>
              </a:lnSpc>
              <a:spcBef>
                <a:spcPts val="800"/>
              </a:spcBef>
              <a:buNone/>
            </a:pPr>
            <a:r>
              <a:rPr lang="en" sz="1800">
                <a:solidFill>
                  <a:srgbClr val="000000"/>
                </a:solidFill>
                <a:latin typeface="Quicksand"/>
                <a:ea typeface="Quicksand"/>
                <a:cs typeface="Quicksand"/>
                <a:sym typeface="Quicksand"/>
              </a:rPr>
              <a:t>Each quarter ends with a culminating activity. We will be looking for volunteers to help facilitate these. </a:t>
            </a:r>
          </a:p>
          <a:p>
            <a:pPr lvl="0" rtl="0">
              <a:spcBef>
                <a:spcPts val="0"/>
              </a:spcBef>
              <a:buNone/>
            </a:pPr>
            <a:r>
              <a:t/>
            </a:r>
            <a:endParaRPr sz="1100">
              <a:solidFill>
                <a:srgbClr val="000000"/>
              </a:solidFill>
            </a:endParaRPr>
          </a:p>
          <a:p>
            <a:pPr lvl="0" rtl="0">
              <a:spcBef>
                <a:spcPts val="0"/>
              </a:spcBef>
              <a:buNone/>
            </a:pPr>
            <a:r>
              <a:t/>
            </a:r>
            <a:endParaRPr sz="1100">
              <a:solidFill>
                <a:srgbClr val="000000"/>
              </a:solidFill>
            </a:endParaRPr>
          </a:p>
          <a:p>
            <a:pPr lvl="0">
              <a:spcBef>
                <a:spcPts val="0"/>
              </a:spcBef>
              <a:buNone/>
            </a:pPr>
            <a:r>
              <a:t/>
            </a:r>
            <a:endParaRPr sz="11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139527"/>
            <a:ext cx="8229600" cy="8574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2"/>
              </a:buClr>
              <a:buSzPct val="25000"/>
              <a:buFont typeface="Arial"/>
              <a:buNone/>
            </a:pPr>
            <a:r>
              <a:rPr i="0" lang="en" sz="3600" u="none" cap="none" strike="noStrike">
                <a:solidFill>
                  <a:schemeClr val="dk2"/>
                </a:solidFill>
                <a:latin typeface="Quicksand"/>
                <a:ea typeface="Quicksand"/>
                <a:cs typeface="Quicksand"/>
                <a:sym typeface="Quicksand"/>
              </a:rPr>
              <a:t>ELA Daily Schedule</a:t>
            </a:r>
            <a:r>
              <a:rPr b="1" i="0" lang="en" sz="3600" u="none" cap="none" strike="noStrike">
                <a:solidFill>
                  <a:schemeClr val="dk2"/>
                </a:solidFill>
                <a:latin typeface="Arial"/>
                <a:ea typeface="Arial"/>
                <a:cs typeface="Arial"/>
                <a:sym typeface="Arial"/>
              </a:rPr>
              <a:t>	</a:t>
            </a:r>
          </a:p>
        </p:txBody>
      </p:sp>
      <p:sp>
        <p:nvSpPr>
          <p:cNvPr id="206" name="Shape 206"/>
          <p:cNvSpPr txBox="1"/>
          <p:nvPr>
            <p:ph idx="1" type="body"/>
          </p:nvPr>
        </p:nvSpPr>
        <p:spPr>
          <a:xfrm>
            <a:off x="457200" y="1200150"/>
            <a:ext cx="8229600" cy="37257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i="0" lang="en" sz="3000" u="sng" cap="none" strike="noStrike">
                <a:solidFill>
                  <a:schemeClr val="dk1"/>
                </a:solidFill>
                <a:latin typeface="Quicksand"/>
                <a:ea typeface="Quicksand"/>
                <a:cs typeface="Quicksand"/>
                <a:sym typeface="Quicksand"/>
              </a:rPr>
              <a:t>Reading (75 minutes)</a:t>
            </a:r>
          </a:p>
          <a:p>
            <a:pPr indent="0" lvl="0" marL="0" marR="0" rtl="0" algn="l">
              <a:lnSpc>
                <a:spcPct val="100000"/>
              </a:lnSpc>
              <a:spcBef>
                <a:spcPts val="0"/>
              </a:spcBef>
              <a:spcAft>
                <a:spcPts val="0"/>
              </a:spcAft>
              <a:buClr>
                <a:schemeClr val="dk1"/>
              </a:buClr>
              <a:buSzPct val="25000"/>
              <a:buFont typeface="Arial"/>
              <a:buNone/>
            </a:pPr>
            <a:r>
              <a:rPr lang="en">
                <a:latin typeface="Quicksand"/>
                <a:ea typeface="Quicksand"/>
                <a:cs typeface="Quicksand"/>
                <a:sym typeface="Quicksand"/>
              </a:rPr>
              <a:t>Readers workshop and small group instruction</a:t>
            </a:r>
          </a:p>
          <a:p>
            <a:pPr indent="0" lvl="0" marL="0" marR="0" rtl="0" algn="l">
              <a:lnSpc>
                <a:spcPct val="100000"/>
              </a:lnSpc>
              <a:spcBef>
                <a:spcPts val="0"/>
              </a:spcBef>
              <a:spcAft>
                <a:spcPts val="0"/>
              </a:spcAft>
              <a:buClr>
                <a:schemeClr val="dk1"/>
              </a:buClr>
              <a:buSzPct val="25000"/>
              <a:buFont typeface="Arial"/>
              <a:buNone/>
            </a:pPr>
            <a:r>
              <a:t/>
            </a:r>
            <a:endParaRPr i="0" sz="3000" u="sng"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ct val="25000"/>
              <a:buFont typeface="Arial"/>
              <a:buNone/>
            </a:pPr>
            <a:r>
              <a:rPr i="0" lang="en" sz="3000" u="sng" cap="none" strike="noStrike">
                <a:solidFill>
                  <a:schemeClr val="dk1"/>
                </a:solidFill>
                <a:latin typeface="Quicksand"/>
                <a:ea typeface="Quicksand"/>
                <a:cs typeface="Quicksand"/>
                <a:sym typeface="Quicksand"/>
              </a:rPr>
              <a:t>Writing (45 minutes)</a:t>
            </a:r>
          </a:p>
          <a:p>
            <a:pPr indent="0" lvl="0" marL="0" marR="0" rtl="0" algn="l">
              <a:lnSpc>
                <a:spcPct val="100000"/>
              </a:lnSpc>
              <a:spcBef>
                <a:spcPts val="0"/>
              </a:spcBef>
              <a:spcAft>
                <a:spcPts val="0"/>
              </a:spcAft>
              <a:buClr>
                <a:schemeClr val="dk1"/>
              </a:buClr>
              <a:buSzPct val="25000"/>
              <a:buFont typeface="Arial"/>
              <a:buNone/>
            </a:pPr>
            <a:r>
              <a:rPr lang="en">
                <a:latin typeface="Quicksand"/>
                <a:ea typeface="Quicksand"/>
                <a:cs typeface="Quicksand"/>
                <a:sym typeface="Quicksand"/>
              </a:rPr>
              <a:t>Writing stories and opinion pieces</a:t>
            </a:r>
            <a:r>
              <a:rPr i="0" lang="en" sz="3000" u="none" cap="none" strike="noStrike">
                <a:solidFill>
                  <a:schemeClr val="dk1"/>
                </a:solidFill>
                <a:latin typeface="Quicksand"/>
                <a:ea typeface="Quicksand"/>
                <a:cs typeface="Quicksand"/>
                <a:sym typeface="Quicksand"/>
              </a:rPr>
              <a: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Social Studies</a:t>
            </a:r>
          </a:p>
        </p:txBody>
      </p:sp>
      <p:sp>
        <p:nvSpPr>
          <p:cNvPr id="212" name="Shape 212"/>
          <p:cNvSpPr txBox="1"/>
          <p:nvPr>
            <p:ph idx="1" type="body"/>
          </p:nvPr>
        </p:nvSpPr>
        <p:spPr>
          <a:xfrm>
            <a:off x="457200" y="1200150"/>
            <a:ext cx="8229600" cy="3725700"/>
          </a:xfrm>
          <a:prstGeom prst="rect">
            <a:avLst/>
          </a:prstGeom>
        </p:spPr>
        <p:txBody>
          <a:bodyPr anchorCtr="0" anchor="t" bIns="91425" lIns="91425" rIns="91425" wrap="square" tIns="91425">
            <a:noAutofit/>
          </a:bodyPr>
          <a:lstStyle/>
          <a:p>
            <a:pPr lvl="0" rtl="0">
              <a:spcBef>
                <a:spcPts val="0"/>
              </a:spcBef>
              <a:buNone/>
            </a:pPr>
            <a:r>
              <a:rPr lang="en">
                <a:latin typeface="Quicksand"/>
                <a:ea typeface="Quicksand"/>
                <a:cs typeface="Quicksand"/>
                <a:sym typeface="Quicksand"/>
              </a:rPr>
              <a:t>Quarter 1: Changing Communities</a:t>
            </a:r>
          </a:p>
          <a:p>
            <a:pPr lvl="0" rtl="0">
              <a:spcBef>
                <a:spcPts val="0"/>
              </a:spcBef>
              <a:buNone/>
            </a:pPr>
            <a:r>
              <a:t/>
            </a:r>
            <a:endParaRPr>
              <a:latin typeface="Quicksand"/>
              <a:ea typeface="Quicksand"/>
              <a:cs typeface="Quicksand"/>
              <a:sym typeface="Quicksand"/>
            </a:endParaRPr>
          </a:p>
          <a:p>
            <a:pPr lvl="0" rtl="0">
              <a:spcBef>
                <a:spcPts val="0"/>
              </a:spcBef>
              <a:buNone/>
            </a:pPr>
            <a:r>
              <a:rPr lang="en">
                <a:latin typeface="Quicksand"/>
                <a:ea typeface="Quicksand"/>
                <a:cs typeface="Quicksand"/>
                <a:sym typeface="Quicksand"/>
              </a:rPr>
              <a:t>Quarter 2: Mapping Our World</a:t>
            </a:r>
          </a:p>
          <a:p>
            <a:pPr lvl="0" rtl="0">
              <a:spcBef>
                <a:spcPts val="0"/>
              </a:spcBef>
              <a:buNone/>
            </a:pPr>
            <a:r>
              <a:t/>
            </a:r>
            <a:endParaRPr>
              <a:latin typeface="Quicksand"/>
              <a:ea typeface="Quicksand"/>
              <a:cs typeface="Quicksand"/>
              <a:sym typeface="Quicksand"/>
            </a:endParaRPr>
          </a:p>
          <a:p>
            <a:pPr lvl="0" rtl="0">
              <a:spcBef>
                <a:spcPts val="0"/>
              </a:spcBef>
              <a:buNone/>
            </a:pPr>
            <a:r>
              <a:rPr lang="en">
                <a:latin typeface="Quicksand"/>
                <a:ea typeface="Quicksand"/>
                <a:cs typeface="Quicksand"/>
                <a:sym typeface="Quicksand"/>
              </a:rPr>
              <a:t>Quarter 3: Money Matters</a:t>
            </a:r>
          </a:p>
          <a:p>
            <a:pPr lvl="0" rtl="0">
              <a:spcBef>
                <a:spcPts val="0"/>
              </a:spcBef>
              <a:buNone/>
            </a:pPr>
            <a:r>
              <a:t/>
            </a:r>
            <a:endParaRPr>
              <a:latin typeface="Quicksand"/>
              <a:ea typeface="Quicksand"/>
              <a:cs typeface="Quicksand"/>
              <a:sym typeface="Quicksand"/>
            </a:endParaRPr>
          </a:p>
          <a:p>
            <a:pPr lvl="0">
              <a:spcBef>
                <a:spcPts val="0"/>
              </a:spcBef>
              <a:buNone/>
            </a:pPr>
            <a:r>
              <a:rPr lang="en">
                <a:latin typeface="Quicksand"/>
                <a:ea typeface="Quicksand"/>
                <a:cs typeface="Quicksand"/>
                <a:sym typeface="Quicksand"/>
              </a:rPr>
              <a:t>Quarter 4: Project Citizen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rtl="0">
              <a:spcBef>
                <a:spcPts val="0"/>
              </a:spcBef>
              <a:buNone/>
            </a:pPr>
            <a:r>
              <a:rPr lang="en"/>
              <a:t>             ELA Homework </a:t>
            </a:r>
          </a:p>
        </p:txBody>
      </p:sp>
      <p:sp>
        <p:nvSpPr>
          <p:cNvPr id="218" name="Shape 218"/>
          <p:cNvSpPr txBox="1"/>
          <p:nvPr>
            <p:ph idx="1" type="body"/>
          </p:nvPr>
        </p:nvSpPr>
        <p:spPr>
          <a:xfrm>
            <a:off x="457200" y="1200150"/>
            <a:ext cx="8229600" cy="3725700"/>
          </a:xfrm>
          <a:prstGeom prst="rect">
            <a:avLst/>
          </a:prstGeom>
        </p:spPr>
        <p:txBody>
          <a:bodyPr anchorCtr="0" anchor="t" bIns="91425" lIns="91425" rIns="91425" wrap="square" tIns="91425">
            <a:noAutofit/>
          </a:bodyPr>
          <a:lstStyle/>
          <a:p>
            <a:pPr lvl="0">
              <a:spcBef>
                <a:spcPts val="0"/>
              </a:spcBef>
              <a:buNone/>
            </a:pPr>
            <a:r>
              <a:rPr lang="en" sz="2400">
                <a:latin typeface="Quicksand"/>
                <a:ea typeface="Quicksand"/>
                <a:cs typeface="Quicksand"/>
                <a:sym typeface="Quicksand"/>
              </a:rPr>
              <a:t>To begin the year, </a:t>
            </a:r>
            <a:r>
              <a:rPr lang="en" sz="2400">
                <a:latin typeface="Quicksand"/>
                <a:ea typeface="Quicksand"/>
                <a:cs typeface="Quicksand"/>
                <a:sym typeface="Quicksand"/>
              </a:rPr>
              <a:t>students’ homework will only be to read at least 20 minutes a night.</a:t>
            </a:r>
          </a:p>
          <a:p>
            <a:pPr lvl="0">
              <a:spcBef>
                <a:spcPts val="0"/>
              </a:spcBef>
              <a:buNone/>
            </a:pPr>
            <a:r>
              <a:t/>
            </a:r>
            <a:endParaRPr sz="2400">
              <a:latin typeface="Quicksand"/>
              <a:ea typeface="Quicksand"/>
              <a:cs typeface="Quicksand"/>
              <a:sym typeface="Quicksand"/>
            </a:endParaRPr>
          </a:p>
          <a:p>
            <a:pPr lvl="0" rtl="0">
              <a:spcBef>
                <a:spcPts val="0"/>
              </a:spcBef>
              <a:buNone/>
            </a:pPr>
            <a:r>
              <a:rPr lang="en" sz="2400">
                <a:latin typeface="Quicksand"/>
                <a:ea typeface="Quicksand"/>
                <a:cs typeface="Quicksand"/>
                <a:sym typeface="Quicksand"/>
              </a:rPr>
              <a:t>Writing homework will be included later in the year!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b="0" l="0" r="0" t="0"/>
          <a:stretch/>
        </p:blipFill>
        <p:spPr>
          <a:xfrm>
            <a:off x="1233280" y="272127"/>
            <a:ext cx="6863100" cy="4526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457200" y="139527"/>
            <a:ext cx="8229600" cy="8574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2"/>
              </a:buClr>
              <a:buSzPct val="25000"/>
              <a:buFont typeface="Arial"/>
              <a:buNone/>
            </a:pPr>
            <a:r>
              <a:rPr i="0" lang="en" sz="3600" u="none" cap="none" strike="noStrike">
                <a:solidFill>
                  <a:schemeClr val="dk2"/>
                </a:solidFill>
                <a:latin typeface="Quicksand"/>
                <a:ea typeface="Quicksand"/>
                <a:cs typeface="Quicksand"/>
                <a:sym typeface="Quicksand"/>
              </a:rPr>
              <a:t>How can you help at home?</a:t>
            </a:r>
          </a:p>
        </p:txBody>
      </p:sp>
      <p:sp>
        <p:nvSpPr>
          <p:cNvPr id="229" name="Shape 229"/>
          <p:cNvSpPr txBox="1"/>
          <p:nvPr>
            <p:ph idx="1" type="body"/>
          </p:nvPr>
        </p:nvSpPr>
        <p:spPr>
          <a:xfrm>
            <a:off x="457200" y="1200150"/>
            <a:ext cx="8229600" cy="37257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SzPct val="100000"/>
              <a:buFont typeface="Quicksand"/>
              <a:buChar char="•"/>
            </a:pPr>
            <a:r>
              <a:rPr i="0" lang="en" sz="3000" u="none" cap="none" strike="noStrike">
                <a:solidFill>
                  <a:schemeClr val="dk1"/>
                </a:solidFill>
                <a:latin typeface="Quicksand"/>
                <a:ea typeface="Quicksand"/>
                <a:cs typeface="Quicksand"/>
                <a:sym typeface="Quicksand"/>
              </a:rPr>
              <a:t> Nightly reading – build stamina!</a:t>
            </a:r>
          </a:p>
          <a:p>
            <a:pPr indent="0" lvl="0" marL="0" marR="0" rtl="0" algn="l">
              <a:lnSpc>
                <a:spcPct val="100000"/>
              </a:lnSpc>
              <a:spcBef>
                <a:spcPts val="0"/>
              </a:spcBef>
              <a:spcAft>
                <a:spcPts val="0"/>
              </a:spcAft>
              <a:buClr>
                <a:schemeClr val="dk1"/>
              </a:buClr>
              <a:buSzPct val="25000"/>
              <a:buFont typeface="Arial"/>
              <a:buNone/>
            </a:pPr>
            <a:r>
              <a:rPr i="0" lang="en" sz="3000" u="none" cap="none" strike="noStrike">
                <a:solidFill>
                  <a:schemeClr val="dk1"/>
                </a:solidFill>
                <a:latin typeface="Quicksand"/>
                <a:ea typeface="Quicksand"/>
                <a:cs typeface="Quicksand"/>
                <a:sym typeface="Quicksand"/>
              </a:rPr>
              <a:t>	~ Pick books that fit</a:t>
            </a:r>
          </a:p>
          <a:p>
            <a:pPr lvl="0" rtl="0">
              <a:spcBef>
                <a:spcPts val="0"/>
              </a:spcBef>
              <a:buClr>
                <a:schemeClr val="dk1"/>
              </a:buClr>
              <a:buSzPct val="25000"/>
              <a:buFont typeface="Arial"/>
              <a:buNone/>
            </a:pPr>
            <a:r>
              <a:rPr lang="en">
                <a:latin typeface="Quicksand"/>
                <a:ea typeface="Quicksand"/>
                <a:cs typeface="Quicksand"/>
                <a:sym typeface="Quicksand"/>
              </a:rPr>
              <a:t>	~ Praise &amp; ask questions </a:t>
            </a:r>
          </a:p>
          <a:p>
            <a:pPr indent="0" lvl="0" marL="0" marR="0" rtl="0" algn="l">
              <a:lnSpc>
                <a:spcPct val="100000"/>
              </a:lnSpc>
              <a:spcBef>
                <a:spcPts val="0"/>
              </a:spcBef>
              <a:spcAft>
                <a:spcPts val="0"/>
              </a:spcAft>
              <a:buClr>
                <a:schemeClr val="dk1"/>
              </a:buClr>
              <a:buSzPct val="100000"/>
              <a:buFont typeface="Quicksand"/>
              <a:buChar char="•"/>
            </a:pPr>
            <a:r>
              <a:rPr i="0" lang="en" sz="3000" u="none" cap="none" strike="noStrike">
                <a:solidFill>
                  <a:schemeClr val="dk1"/>
                </a:solidFill>
                <a:latin typeface="Quicksand"/>
                <a:ea typeface="Quicksand"/>
                <a:cs typeface="Quicksand"/>
                <a:sym typeface="Quicksand"/>
              </a:rPr>
              <a:t> Writing practice – build stamina!</a:t>
            </a:r>
          </a:p>
          <a:p>
            <a:pPr indent="0" lvl="0" marL="0" marR="0" rtl="0" algn="l">
              <a:lnSpc>
                <a:spcPct val="100000"/>
              </a:lnSpc>
              <a:spcBef>
                <a:spcPts val="0"/>
              </a:spcBef>
              <a:spcAft>
                <a:spcPts val="0"/>
              </a:spcAft>
              <a:buClr>
                <a:schemeClr val="dk1"/>
              </a:buClr>
              <a:buSzPct val="25000"/>
              <a:buFont typeface="Arial"/>
              <a:buNone/>
            </a:pPr>
            <a:r>
              <a:rPr i="0" lang="en" sz="3000" u="none" cap="none" strike="noStrike">
                <a:solidFill>
                  <a:schemeClr val="dk1"/>
                </a:solidFill>
                <a:latin typeface="Quicksand"/>
                <a:ea typeface="Quicksand"/>
                <a:cs typeface="Quicksand"/>
                <a:sym typeface="Quicksand"/>
              </a:rPr>
              <a:t>	~ Praise &amp; </a:t>
            </a:r>
            <a:r>
              <a:rPr lang="en">
                <a:latin typeface="Quicksand"/>
                <a:ea typeface="Quicksand"/>
                <a:cs typeface="Quicksand"/>
                <a:sym typeface="Quicksand"/>
              </a:rPr>
              <a:t>a</a:t>
            </a:r>
            <a:r>
              <a:rPr i="0" lang="en" sz="3000" u="none" cap="none" strike="noStrike">
                <a:solidFill>
                  <a:schemeClr val="dk1"/>
                </a:solidFill>
                <a:latin typeface="Quicksand"/>
                <a:ea typeface="Quicksand"/>
                <a:cs typeface="Quicksand"/>
                <a:sym typeface="Quicksand"/>
              </a:rPr>
              <a:t>sk questions </a:t>
            </a:r>
          </a:p>
          <a:p>
            <a:pPr indent="0" lvl="1" marL="0" marR="0" rtl="0" algn="l">
              <a:lnSpc>
                <a:spcPct val="100000"/>
              </a:lnSpc>
              <a:spcBef>
                <a:spcPts val="0"/>
              </a:spcBef>
              <a:spcAft>
                <a:spcPts val="0"/>
              </a:spcAft>
              <a:buClr>
                <a:schemeClr val="dk1"/>
              </a:buClr>
              <a:buSzPct val="25000"/>
              <a:buFont typeface="Arial"/>
              <a:buNone/>
            </a:pPr>
            <a:r>
              <a:rPr i="0" lang="en" sz="3000" u="none" cap="none" strike="noStrike">
                <a:solidFill>
                  <a:schemeClr val="dk1"/>
                </a:solidFill>
                <a:latin typeface="Quicksand"/>
                <a:ea typeface="Quicksand"/>
                <a:cs typeface="Quicksand"/>
                <a:sym typeface="Quicksand"/>
              </a:rPr>
              <a:t>	~ Have your child respond with evidence or details</a:t>
            </a:r>
          </a:p>
          <a:p>
            <a:pPr indent="0" lvl="0" marL="0" marR="0" rtl="0" algn="l">
              <a:lnSpc>
                <a:spcPct val="100000"/>
              </a:lnSpc>
              <a:spcBef>
                <a:spcPts val="0"/>
              </a:spcBef>
              <a:spcAft>
                <a:spcPts val="0"/>
              </a:spcAft>
              <a:buClr>
                <a:schemeClr val="dk1"/>
              </a:buClr>
              <a:buSzPct val="100000"/>
              <a:buFont typeface="Arial"/>
              <a:buNone/>
            </a:pPr>
            <a:r>
              <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lgn="ctr">
              <a:spcBef>
                <a:spcPts val="0"/>
              </a:spcBef>
              <a:buNone/>
            </a:pPr>
            <a:r>
              <a:rPr b="0" lang="en" sz="3000">
                <a:solidFill>
                  <a:srgbClr val="000000"/>
                </a:solidFill>
                <a:latin typeface="Quicksand"/>
                <a:ea typeface="Quicksand"/>
                <a:cs typeface="Quicksand"/>
                <a:sym typeface="Quicksand"/>
              </a:rPr>
              <a:t>Family &amp; Community Information on Canvas</a:t>
            </a:r>
            <a:r>
              <a:rPr b="0" lang="en" sz="3000">
                <a:solidFill>
                  <a:srgbClr val="000000"/>
                </a:solidFill>
                <a:latin typeface="Calibri"/>
                <a:ea typeface="Calibri"/>
                <a:cs typeface="Calibri"/>
                <a:sym typeface="Calibri"/>
              </a:rPr>
              <a:t> </a:t>
            </a:r>
          </a:p>
        </p:txBody>
      </p:sp>
      <p:pic>
        <p:nvPicPr>
          <p:cNvPr id="235" name="Shape 235"/>
          <p:cNvPicPr preferRelativeResize="0"/>
          <p:nvPr/>
        </p:nvPicPr>
        <p:blipFill>
          <a:blip r:embed="rId3">
            <a:alphaModFix/>
          </a:blip>
          <a:stretch>
            <a:fillRect/>
          </a:stretch>
        </p:blipFill>
        <p:spPr>
          <a:xfrm>
            <a:off x="2526301" y="1130175"/>
            <a:ext cx="4091402" cy="37256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t>Questions...</a:t>
            </a:r>
          </a:p>
        </p:txBody>
      </p:sp>
      <p:sp>
        <p:nvSpPr>
          <p:cNvPr id="241" name="Shape 241"/>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idx="1" type="body"/>
          </p:nvPr>
        </p:nvSpPr>
        <p:spPr>
          <a:xfrm>
            <a:off x="457200" y="1611350"/>
            <a:ext cx="8229600" cy="2742600"/>
          </a:xfrm>
          <a:prstGeom prst="rect">
            <a:avLst/>
          </a:prstGeom>
        </p:spPr>
        <p:txBody>
          <a:bodyPr anchorCtr="0" anchor="t" bIns="91425" lIns="91425" rIns="91425" wrap="square" tIns="91425">
            <a:noAutofit/>
          </a:bodyPr>
          <a:lstStyle/>
          <a:p>
            <a:pPr lvl="0" rtl="0">
              <a:spcBef>
                <a:spcPts val="0"/>
              </a:spcBef>
              <a:buNone/>
            </a:pPr>
            <a:r>
              <a:rPr lang="en">
                <a:latin typeface="Quicksand"/>
                <a:ea typeface="Quicksand"/>
                <a:cs typeface="Quicksand"/>
                <a:sym typeface="Quicksand"/>
              </a:rPr>
              <a:t>Thank you for coming tonight!  We are looking forward to working with you and your children this year!  If you ever have any questions or concerns, please do not hesitate to contact us!</a:t>
            </a:r>
          </a:p>
          <a:p>
            <a:pPr lvl="0">
              <a:spcBef>
                <a:spcPts val="0"/>
              </a:spcBef>
              <a:buClr>
                <a:schemeClr val="dk1"/>
              </a:buClr>
              <a:buSzPct val="25000"/>
              <a:buFont typeface="Arial"/>
              <a:buNone/>
            </a:pPr>
            <a:r>
              <a:t/>
            </a:r>
            <a:endParaRPr/>
          </a:p>
        </p:txBody>
      </p:sp>
      <p:sp>
        <p:nvSpPr>
          <p:cNvPr id="247" name="Shape 247"/>
          <p:cNvSpPr txBox="1"/>
          <p:nvPr/>
        </p:nvSpPr>
        <p:spPr>
          <a:xfrm>
            <a:off x="661600" y="181400"/>
            <a:ext cx="7064400" cy="747000"/>
          </a:xfrm>
          <a:prstGeom prst="rect">
            <a:avLst/>
          </a:prstGeom>
          <a:noFill/>
          <a:ln>
            <a:noFill/>
          </a:ln>
        </p:spPr>
        <p:txBody>
          <a:bodyPr anchorCtr="0" anchor="t" bIns="91425" lIns="91425" rIns="91425" wrap="square" tIns="91425">
            <a:noAutofit/>
          </a:bodyPr>
          <a:lstStyle/>
          <a:p>
            <a:pPr lvl="0" algn="ctr">
              <a:spcBef>
                <a:spcPts val="0"/>
              </a:spcBef>
              <a:buNone/>
            </a:pPr>
            <a:r>
              <a:rPr lang="en" sz="3600">
                <a:latin typeface="Quicksand"/>
                <a:ea typeface="Quicksand"/>
                <a:cs typeface="Quicksand"/>
                <a:sym typeface="Quicksan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Our Daily Schedule</a:t>
            </a:r>
          </a:p>
        </p:txBody>
      </p:sp>
      <p:sp>
        <p:nvSpPr>
          <p:cNvPr id="95" name="Shape 95"/>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lvl="0" rtl="0">
              <a:spcBef>
                <a:spcPts val="0"/>
              </a:spcBef>
              <a:buNone/>
            </a:pPr>
            <a:r>
              <a:rPr lang="en" sz="1400">
                <a:solidFill>
                  <a:srgbClr val="000000"/>
                </a:solidFill>
                <a:latin typeface="Quicksand"/>
                <a:ea typeface="Quicksand"/>
                <a:cs typeface="Quicksand"/>
                <a:sym typeface="Quicksand"/>
              </a:rPr>
              <a:t>8:40 - 9:00        	Arrival in Homeroom, Breakfast, Unpack</a:t>
            </a:r>
          </a:p>
          <a:p>
            <a:pPr lvl="0" rtl="0">
              <a:spcBef>
                <a:spcPts val="0"/>
              </a:spcBef>
              <a:buNone/>
            </a:pPr>
            <a:r>
              <a:rPr lang="en" sz="1400">
                <a:solidFill>
                  <a:srgbClr val="000000"/>
                </a:solidFill>
                <a:latin typeface="Quicksand"/>
                <a:ea typeface="Quicksand"/>
                <a:cs typeface="Quicksand"/>
                <a:sym typeface="Quicksand"/>
              </a:rPr>
              <a:t>9:00 - 10:15        	Math</a:t>
            </a:r>
          </a:p>
          <a:p>
            <a:pPr lvl="0" rtl="0">
              <a:spcBef>
                <a:spcPts val="0"/>
              </a:spcBef>
              <a:buNone/>
            </a:pPr>
            <a:r>
              <a:rPr lang="en" sz="1400">
                <a:solidFill>
                  <a:srgbClr val="000000"/>
                </a:solidFill>
                <a:latin typeface="Quicksand"/>
                <a:ea typeface="Quicksand"/>
                <a:cs typeface="Quicksand"/>
                <a:sym typeface="Quicksand"/>
              </a:rPr>
              <a:t>10:15 - 11:00        	Content (Science/Social Studies/Health)</a:t>
            </a:r>
          </a:p>
          <a:p>
            <a:pPr lvl="0" rtl="0">
              <a:spcBef>
                <a:spcPts val="0"/>
              </a:spcBef>
              <a:buNone/>
            </a:pPr>
            <a:r>
              <a:rPr lang="en" sz="1400">
                <a:solidFill>
                  <a:srgbClr val="000000"/>
                </a:solidFill>
                <a:latin typeface="Quicksand"/>
                <a:ea typeface="Quicksand"/>
                <a:cs typeface="Quicksand"/>
                <a:sym typeface="Quicksand"/>
              </a:rPr>
              <a:t>11:00 - 11:45        	Related Arts (PE twice each week, Music, Art, Media)</a:t>
            </a:r>
          </a:p>
          <a:p>
            <a:pPr lvl="0" rtl="0">
              <a:spcBef>
                <a:spcPts val="0"/>
              </a:spcBef>
              <a:buNone/>
            </a:pPr>
            <a:r>
              <a:rPr lang="en" sz="1400">
                <a:solidFill>
                  <a:srgbClr val="000000"/>
                </a:solidFill>
                <a:latin typeface="Quicksand"/>
                <a:ea typeface="Quicksand"/>
                <a:cs typeface="Quicksand"/>
                <a:sym typeface="Quicksand"/>
              </a:rPr>
              <a:t>11:45 - 12:15        	Spanish</a:t>
            </a:r>
          </a:p>
          <a:p>
            <a:pPr lvl="0" rtl="0">
              <a:spcBef>
                <a:spcPts val="0"/>
              </a:spcBef>
              <a:buNone/>
            </a:pPr>
            <a:r>
              <a:rPr lang="en" sz="1400">
                <a:solidFill>
                  <a:srgbClr val="000000"/>
                </a:solidFill>
                <a:latin typeface="Quicksand"/>
                <a:ea typeface="Quicksand"/>
                <a:cs typeface="Quicksand"/>
                <a:sym typeface="Quicksand"/>
              </a:rPr>
              <a:t>12:15 - 1:00        	Writing</a:t>
            </a:r>
          </a:p>
          <a:p>
            <a:pPr lvl="0">
              <a:spcBef>
                <a:spcPts val="0"/>
              </a:spcBef>
              <a:buNone/>
            </a:pPr>
            <a:r>
              <a:rPr lang="en" sz="1400">
                <a:solidFill>
                  <a:srgbClr val="000000"/>
                </a:solidFill>
                <a:latin typeface="Quicksand"/>
                <a:ea typeface="Quicksand"/>
                <a:cs typeface="Quicksand"/>
                <a:sym typeface="Quicksand"/>
              </a:rPr>
              <a:t>1:00 - 1:15		Reading</a:t>
            </a:r>
          </a:p>
          <a:p>
            <a:pPr lvl="0" rtl="0">
              <a:spcBef>
                <a:spcPts val="0"/>
              </a:spcBef>
              <a:buNone/>
            </a:pPr>
            <a:r>
              <a:rPr lang="en" sz="1400">
                <a:solidFill>
                  <a:srgbClr val="000000"/>
                </a:solidFill>
                <a:latin typeface="Quicksand"/>
                <a:ea typeface="Quicksand"/>
                <a:cs typeface="Quicksand"/>
                <a:sym typeface="Quicksand"/>
              </a:rPr>
              <a:t>1:15 - 1:45        	Lunch</a:t>
            </a:r>
          </a:p>
          <a:p>
            <a:pPr lvl="0" rtl="0">
              <a:spcBef>
                <a:spcPts val="0"/>
              </a:spcBef>
              <a:buNone/>
            </a:pPr>
            <a:r>
              <a:rPr lang="en" sz="1400">
                <a:solidFill>
                  <a:srgbClr val="000000"/>
                </a:solidFill>
                <a:latin typeface="Quicksand"/>
                <a:ea typeface="Quicksand"/>
                <a:cs typeface="Quicksand"/>
                <a:sym typeface="Quicksand"/>
              </a:rPr>
              <a:t>1:45 - 2:15        	Recess</a:t>
            </a:r>
          </a:p>
          <a:p>
            <a:pPr lvl="0" rtl="0">
              <a:spcBef>
                <a:spcPts val="0"/>
              </a:spcBef>
              <a:buNone/>
            </a:pPr>
            <a:r>
              <a:rPr lang="en" sz="1400">
                <a:solidFill>
                  <a:srgbClr val="000000"/>
                </a:solidFill>
                <a:latin typeface="Quicksand"/>
                <a:ea typeface="Quicksand"/>
                <a:cs typeface="Quicksand"/>
                <a:sym typeface="Quicksand"/>
              </a:rPr>
              <a:t>2:15 - 3:15        	Reading</a:t>
            </a:r>
          </a:p>
          <a:p>
            <a:pPr lvl="0" rtl="0">
              <a:spcBef>
                <a:spcPts val="0"/>
              </a:spcBef>
              <a:buNone/>
            </a:pPr>
            <a:r>
              <a:rPr lang="en" sz="1400">
                <a:solidFill>
                  <a:srgbClr val="000000"/>
                </a:solidFill>
                <a:latin typeface="Quicksand"/>
                <a:ea typeface="Quicksand"/>
                <a:cs typeface="Quicksand"/>
                <a:sym typeface="Quicksand"/>
              </a:rPr>
              <a:t>3:20        	        	Dismissal</a:t>
            </a:r>
          </a:p>
          <a:p>
            <a:pPr lvl="0">
              <a:spcBef>
                <a:spcPts val="0"/>
              </a:spcBef>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New for Third Grade</a:t>
            </a:r>
          </a:p>
        </p:txBody>
      </p:sp>
      <p:sp>
        <p:nvSpPr>
          <p:cNvPr id="101" name="Shape 101"/>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indent="-381000" lvl="0" marL="457200" rtl="0">
              <a:spcBef>
                <a:spcPts val="0"/>
              </a:spcBef>
              <a:buSzPct val="100000"/>
              <a:buFont typeface="Quicksand"/>
            </a:pPr>
            <a:r>
              <a:rPr lang="en" sz="2400">
                <a:latin typeface="Quicksand"/>
                <a:ea typeface="Quicksand"/>
                <a:cs typeface="Quicksand"/>
                <a:sym typeface="Quicksand"/>
              </a:rPr>
              <a:t>Report Card</a:t>
            </a:r>
          </a:p>
          <a:p>
            <a:pPr indent="-381000" lvl="0" marL="457200" rtl="0">
              <a:spcBef>
                <a:spcPts val="0"/>
              </a:spcBef>
              <a:buSzPct val="100000"/>
              <a:buFont typeface="Quicksand"/>
            </a:pPr>
            <a:r>
              <a:rPr lang="en" sz="2400">
                <a:latin typeface="Quicksand"/>
                <a:ea typeface="Quicksand"/>
                <a:cs typeface="Quicksand"/>
                <a:sym typeface="Quicksand"/>
              </a:rPr>
              <a:t>Orchestra</a:t>
            </a:r>
          </a:p>
          <a:p>
            <a:pPr indent="-381000" lvl="0" marL="457200" rtl="0">
              <a:spcBef>
                <a:spcPts val="0"/>
              </a:spcBef>
              <a:buSzPct val="100000"/>
              <a:buFont typeface="Quicksand"/>
            </a:pPr>
            <a:r>
              <a:rPr lang="en" sz="2400">
                <a:latin typeface="Quicksand"/>
                <a:ea typeface="Quicksand"/>
                <a:cs typeface="Quicksand"/>
                <a:sym typeface="Quicksand"/>
              </a:rPr>
              <a:t>PARCC </a:t>
            </a:r>
          </a:p>
          <a:p>
            <a:pPr indent="-381000" lvl="0" marL="457200" rtl="0">
              <a:spcBef>
                <a:spcPts val="0"/>
              </a:spcBef>
              <a:buSzPct val="100000"/>
              <a:buFont typeface="Quicksand"/>
            </a:pPr>
            <a:r>
              <a:rPr lang="en" sz="2400">
                <a:latin typeface="Quicksand"/>
                <a:ea typeface="Quicksand"/>
                <a:cs typeface="Quicksand"/>
                <a:sym typeface="Quicksand"/>
              </a:rPr>
              <a:t>Multiplication and Division</a:t>
            </a:r>
          </a:p>
          <a:p>
            <a:pPr indent="-381000" lvl="0" marL="457200" rtl="0">
              <a:spcBef>
                <a:spcPts val="0"/>
              </a:spcBef>
              <a:buSzPct val="100000"/>
              <a:buFont typeface="Quicksand"/>
            </a:pPr>
            <a:r>
              <a:rPr lang="en" sz="2400">
                <a:latin typeface="Quicksand"/>
                <a:ea typeface="Quicksand"/>
                <a:cs typeface="Quicksand"/>
                <a:sym typeface="Quicksand"/>
              </a:rPr>
              <a:t>Agenda Book</a:t>
            </a:r>
          </a:p>
          <a:p>
            <a:pPr indent="-381000" lvl="0" marL="457200" rtl="0">
              <a:spcBef>
                <a:spcPts val="0"/>
              </a:spcBef>
              <a:buSzPct val="100000"/>
              <a:buFont typeface="Quicksand"/>
            </a:pPr>
            <a:r>
              <a:rPr lang="en" sz="2400">
                <a:latin typeface="Quicksand"/>
                <a:ea typeface="Quicksand"/>
                <a:cs typeface="Quicksand"/>
                <a:sym typeface="Quicksand"/>
              </a:rPr>
              <a:t>Binder and Supplies</a:t>
            </a:r>
          </a:p>
          <a:p>
            <a:pPr lvl="0" rtl="0">
              <a:spcBef>
                <a:spcPts val="0"/>
              </a:spcBef>
              <a:buNone/>
            </a:pPr>
            <a:r>
              <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1363975" y="162849"/>
            <a:ext cx="6200075" cy="4676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Grading Policy</a:t>
            </a:r>
          </a:p>
        </p:txBody>
      </p:sp>
      <p:sp>
        <p:nvSpPr>
          <p:cNvPr id="112" name="Shape 112"/>
          <p:cNvSpPr txBox="1"/>
          <p:nvPr>
            <p:ph idx="1" type="body"/>
          </p:nvPr>
        </p:nvSpPr>
        <p:spPr>
          <a:xfrm>
            <a:off x="457200" y="1200150"/>
            <a:ext cx="8229600" cy="3725699"/>
          </a:xfrm>
          <a:prstGeom prst="rect">
            <a:avLst/>
          </a:prstGeom>
        </p:spPr>
        <p:txBody>
          <a:bodyPr anchorCtr="0" anchor="t" bIns="91425" lIns="91425" rIns="91425" wrap="square" tIns="91425">
            <a:noAutofit/>
          </a:bodyPr>
          <a:lstStyle/>
          <a:p>
            <a:pPr lvl="0" rtl="0">
              <a:spcBef>
                <a:spcPts val="0"/>
              </a:spcBef>
              <a:buNone/>
            </a:pPr>
            <a:r>
              <a:rPr lang="en" u="sng">
                <a:solidFill>
                  <a:srgbClr val="000000"/>
                </a:solidFill>
                <a:latin typeface="Quicksand"/>
                <a:ea typeface="Quicksand"/>
                <a:cs typeface="Quicksand"/>
                <a:sym typeface="Quicksand"/>
              </a:rPr>
              <a:t>Each grade is comprised of:</a:t>
            </a:r>
          </a:p>
          <a:p>
            <a:pPr lvl="0" rtl="0">
              <a:spcBef>
                <a:spcPts val="0"/>
              </a:spcBef>
              <a:buNone/>
            </a:pPr>
            <a:r>
              <a:rPr lang="en">
                <a:solidFill>
                  <a:srgbClr val="000000"/>
                </a:solidFill>
                <a:latin typeface="Quicksand"/>
                <a:ea typeface="Quicksand"/>
                <a:cs typeface="Quicksand"/>
                <a:sym typeface="Quicksand"/>
              </a:rPr>
              <a:t>Classwork, Assessment Items and Homework Completion</a:t>
            </a:r>
          </a:p>
          <a:p>
            <a:pPr lvl="0" rtl="0">
              <a:spcBef>
                <a:spcPts val="0"/>
              </a:spcBef>
              <a:buNone/>
            </a:pPr>
            <a:r>
              <a:t/>
            </a:r>
            <a:endParaRPr>
              <a:solidFill>
                <a:srgbClr val="000000"/>
              </a:solidFill>
              <a:latin typeface="Quicksand"/>
              <a:ea typeface="Quicksand"/>
              <a:cs typeface="Quicksand"/>
              <a:sym typeface="Quicksand"/>
            </a:endParaRPr>
          </a:p>
          <a:p>
            <a:pPr lvl="0" rtl="0">
              <a:spcBef>
                <a:spcPts val="0"/>
              </a:spcBef>
              <a:buNone/>
            </a:pPr>
            <a:r>
              <a:rPr lang="en">
                <a:solidFill>
                  <a:srgbClr val="000000"/>
                </a:solidFill>
                <a:latin typeface="Quicksand"/>
                <a:ea typeface="Quicksand"/>
                <a:cs typeface="Quicksand"/>
                <a:sym typeface="Quicksand"/>
              </a:rPr>
              <a:t>The </a:t>
            </a:r>
            <a:r>
              <a:rPr i="1" lang="en" u="sng">
                <a:solidFill>
                  <a:srgbClr val="000000"/>
                </a:solidFill>
                <a:latin typeface="Quicksand"/>
                <a:ea typeface="Quicksand"/>
                <a:cs typeface="Quicksand"/>
                <a:sym typeface="Quicksand"/>
              </a:rPr>
              <a:t>majority</a:t>
            </a:r>
            <a:r>
              <a:rPr lang="en">
                <a:solidFill>
                  <a:srgbClr val="000000"/>
                </a:solidFill>
                <a:latin typeface="Quicksand"/>
                <a:ea typeface="Quicksand"/>
                <a:cs typeface="Quicksand"/>
                <a:sym typeface="Quicksand"/>
              </a:rPr>
              <a:t> of each grade is comprised of an average of the classwork tasks completed that quarter. </a:t>
            </a:r>
          </a:p>
          <a:p>
            <a:pPr lvl="0" rtl="0">
              <a:spcBef>
                <a:spcPts val="0"/>
              </a:spcBef>
              <a:buNone/>
            </a:pPr>
            <a:r>
              <a:t/>
            </a:r>
            <a:endParaRPr>
              <a:solidFill>
                <a:srgbClr val="000000"/>
              </a:solidFill>
              <a:latin typeface="Calibri"/>
              <a:ea typeface="Calibri"/>
              <a:cs typeface="Calibri"/>
              <a:sym typeface="Calibri"/>
            </a:endParaRP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15727"/>
            <a:ext cx="8229600" cy="857400"/>
          </a:xfrm>
          <a:prstGeom prst="rect">
            <a:avLst/>
          </a:prstGeom>
        </p:spPr>
        <p:txBody>
          <a:bodyPr anchorCtr="0" anchor="b" bIns="91425" lIns="91425" rIns="91425" wrap="square" tIns="91425">
            <a:noAutofit/>
          </a:bodyPr>
          <a:lstStyle/>
          <a:p>
            <a:pPr lvl="0">
              <a:spcBef>
                <a:spcPts val="0"/>
              </a:spcBef>
              <a:buNone/>
            </a:pPr>
            <a:r>
              <a:rPr lang="en">
                <a:latin typeface="Quicksand"/>
                <a:ea typeface="Quicksand"/>
                <a:cs typeface="Quicksand"/>
                <a:sym typeface="Quicksand"/>
              </a:rPr>
              <a:t>P.B.I.S. at PLES</a:t>
            </a:r>
            <a:r>
              <a:rPr lang="en"/>
              <a:t> </a:t>
            </a:r>
          </a:p>
        </p:txBody>
      </p:sp>
      <p:sp>
        <p:nvSpPr>
          <p:cNvPr id="118" name="Shape 118"/>
          <p:cNvSpPr txBox="1"/>
          <p:nvPr>
            <p:ph idx="1" type="body"/>
          </p:nvPr>
        </p:nvSpPr>
        <p:spPr>
          <a:xfrm>
            <a:off x="337100" y="1200150"/>
            <a:ext cx="8349600" cy="3725699"/>
          </a:xfrm>
          <a:prstGeom prst="rect">
            <a:avLst/>
          </a:prstGeom>
        </p:spPr>
        <p:txBody>
          <a:bodyPr anchorCtr="0" anchor="t" bIns="91425" lIns="91425" rIns="91425" wrap="square" tIns="91425">
            <a:noAutofit/>
          </a:bodyPr>
          <a:lstStyle/>
          <a:p>
            <a:pPr lvl="0" rtl="0" algn="ctr">
              <a:spcBef>
                <a:spcPts val="0"/>
              </a:spcBef>
              <a:buNone/>
            </a:pPr>
            <a:r>
              <a:rPr lang="en" sz="2800">
                <a:solidFill>
                  <a:srgbClr val="000000"/>
                </a:solidFill>
                <a:latin typeface="Quicksand"/>
                <a:ea typeface="Quicksand"/>
                <a:cs typeface="Quicksand"/>
                <a:sym typeface="Quicksand"/>
              </a:rPr>
              <a:t>Respect SELF    Respect OTHERS   </a:t>
            </a:r>
          </a:p>
          <a:p>
            <a:pPr lvl="0" rtl="0" algn="ctr">
              <a:spcBef>
                <a:spcPts val="0"/>
              </a:spcBef>
              <a:buNone/>
            </a:pPr>
            <a:r>
              <a:rPr lang="en" sz="2800">
                <a:solidFill>
                  <a:srgbClr val="000000"/>
                </a:solidFill>
                <a:latin typeface="Quicksand"/>
                <a:ea typeface="Quicksand"/>
                <a:cs typeface="Quicksand"/>
                <a:sym typeface="Quicksand"/>
              </a:rPr>
              <a:t>Respect PROPERTY</a:t>
            </a:r>
          </a:p>
          <a:p>
            <a:pPr indent="-381000" lvl="0" marL="457200" rtl="0">
              <a:lnSpc>
                <a:spcPct val="115000"/>
              </a:lnSpc>
              <a:spcBef>
                <a:spcPts val="800"/>
              </a:spcBef>
              <a:buClr>
                <a:srgbClr val="000000"/>
              </a:buClr>
              <a:buSzPct val="100000"/>
              <a:buFont typeface="Quicksand"/>
            </a:pPr>
            <a:r>
              <a:rPr lang="en" sz="2400">
                <a:solidFill>
                  <a:srgbClr val="000000"/>
                </a:solidFill>
                <a:latin typeface="Quicksand"/>
                <a:ea typeface="Quicksand"/>
                <a:cs typeface="Quicksand"/>
                <a:sym typeface="Quicksand"/>
              </a:rPr>
              <a:t>PBIS focuses on acknowledging students for </a:t>
            </a:r>
            <a:r>
              <a:rPr lang="en" sz="2400" u="sng">
                <a:solidFill>
                  <a:srgbClr val="000000"/>
                </a:solidFill>
                <a:latin typeface="Quicksand"/>
                <a:ea typeface="Quicksand"/>
                <a:cs typeface="Quicksand"/>
                <a:sym typeface="Quicksand"/>
              </a:rPr>
              <a:t>consistent positive behaviors</a:t>
            </a:r>
            <a:r>
              <a:rPr lang="en" sz="2400">
                <a:solidFill>
                  <a:srgbClr val="000000"/>
                </a:solidFill>
                <a:latin typeface="Quicksand"/>
                <a:ea typeface="Quicksand"/>
                <a:cs typeface="Quicksand"/>
                <a:sym typeface="Quicksand"/>
              </a:rPr>
              <a:t>. </a:t>
            </a:r>
          </a:p>
          <a:p>
            <a:pPr indent="-381000" lvl="0" marL="457200" rtl="0">
              <a:lnSpc>
                <a:spcPct val="115000"/>
              </a:lnSpc>
              <a:spcBef>
                <a:spcPts val="800"/>
              </a:spcBef>
              <a:buClr>
                <a:srgbClr val="000000"/>
              </a:buClr>
              <a:buSzPct val="100000"/>
              <a:buFont typeface="Quicksand"/>
            </a:pPr>
            <a:r>
              <a:rPr lang="en" sz="2400">
                <a:solidFill>
                  <a:srgbClr val="000000"/>
                </a:solidFill>
                <a:latin typeface="Quicksand"/>
                <a:ea typeface="Quicksand"/>
                <a:cs typeface="Quicksand"/>
                <a:sym typeface="Quicksand"/>
              </a:rPr>
              <a:t>Staff and students build </a:t>
            </a:r>
            <a:r>
              <a:rPr lang="en" sz="2400" u="sng">
                <a:solidFill>
                  <a:srgbClr val="000000"/>
                </a:solidFill>
                <a:latin typeface="Quicksand"/>
                <a:ea typeface="Quicksand"/>
                <a:cs typeface="Quicksand"/>
                <a:sym typeface="Quicksand"/>
              </a:rPr>
              <a:t>positive relationships</a:t>
            </a:r>
            <a:r>
              <a:rPr lang="en" sz="2400">
                <a:solidFill>
                  <a:srgbClr val="000000"/>
                </a:solidFill>
                <a:latin typeface="Quicksand"/>
                <a:ea typeface="Quicksand"/>
                <a:cs typeface="Quicksand"/>
                <a:sym typeface="Quicksand"/>
              </a:rPr>
              <a:t>.</a:t>
            </a:r>
          </a:p>
          <a:p>
            <a:pPr indent="-381000" lvl="0" marL="457200" rtl="0">
              <a:lnSpc>
                <a:spcPct val="115000"/>
              </a:lnSpc>
              <a:spcBef>
                <a:spcPts val="800"/>
              </a:spcBef>
              <a:buClr>
                <a:srgbClr val="000000"/>
              </a:buClr>
              <a:buSzPct val="100000"/>
              <a:buFont typeface="Quicksand"/>
            </a:pPr>
            <a:r>
              <a:rPr lang="en" sz="2400">
                <a:solidFill>
                  <a:srgbClr val="000000"/>
                </a:solidFill>
                <a:latin typeface="Quicksand"/>
                <a:ea typeface="Quicksand"/>
                <a:cs typeface="Quicksand"/>
                <a:sym typeface="Quicksand"/>
              </a:rPr>
              <a:t>Routines and language are </a:t>
            </a:r>
            <a:r>
              <a:rPr lang="en" sz="2400" u="sng">
                <a:solidFill>
                  <a:srgbClr val="000000"/>
                </a:solidFill>
                <a:latin typeface="Quicksand"/>
                <a:ea typeface="Quicksand"/>
                <a:cs typeface="Quicksand"/>
                <a:sym typeface="Quicksand"/>
              </a:rPr>
              <a:t>consistent</a:t>
            </a:r>
            <a:r>
              <a:rPr lang="en" sz="2400">
                <a:solidFill>
                  <a:srgbClr val="000000"/>
                </a:solidFill>
                <a:latin typeface="Quicksand"/>
                <a:ea typeface="Quicksand"/>
                <a:cs typeface="Quicksand"/>
                <a:sym typeface="Quicksand"/>
              </a:rPr>
              <a:t> throughout the school.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rtl="0" algn="ctr">
              <a:lnSpc>
                <a:spcPct val="115000"/>
              </a:lnSpc>
              <a:spcBef>
                <a:spcPts val="0"/>
              </a:spcBef>
              <a:buNone/>
            </a:pPr>
            <a:r>
              <a:t/>
            </a:r>
            <a:endParaRPr>
              <a:solidFill>
                <a:srgbClr val="404040"/>
              </a:solidFill>
              <a:latin typeface="Quicksand"/>
              <a:ea typeface="Quicksand"/>
              <a:cs typeface="Quicksand"/>
              <a:sym typeface="Quicksand"/>
            </a:endParaRPr>
          </a:p>
          <a:p>
            <a:pPr lvl="0" rtl="0" algn="ctr">
              <a:lnSpc>
                <a:spcPct val="115000"/>
              </a:lnSpc>
              <a:spcBef>
                <a:spcPts val="0"/>
              </a:spcBef>
              <a:buNone/>
            </a:pPr>
            <a:r>
              <a:t/>
            </a:r>
            <a:endParaRPr>
              <a:solidFill>
                <a:srgbClr val="404040"/>
              </a:solidFill>
              <a:latin typeface="Quicksand"/>
              <a:ea typeface="Quicksand"/>
              <a:cs typeface="Quicksand"/>
              <a:sym typeface="Quicksand"/>
            </a:endParaRPr>
          </a:p>
          <a:p>
            <a:pPr lvl="0" algn="ctr">
              <a:lnSpc>
                <a:spcPct val="115000"/>
              </a:lnSpc>
              <a:spcBef>
                <a:spcPts val="0"/>
              </a:spcBef>
              <a:buNone/>
            </a:pPr>
            <a:r>
              <a:t/>
            </a:r>
            <a:endParaRPr>
              <a:solidFill>
                <a:srgbClr val="404040"/>
              </a:solidFill>
              <a:latin typeface="Quicksand"/>
              <a:ea typeface="Quicksand"/>
              <a:cs typeface="Quicksand"/>
              <a:sym typeface="Quicksand"/>
            </a:endParaRPr>
          </a:p>
          <a:p>
            <a:pPr lvl="0">
              <a:spcBef>
                <a:spcPts val="0"/>
              </a:spcBef>
              <a:buNone/>
            </a:pPr>
            <a:r>
              <a:rPr lang="en" sz="3000">
                <a:latin typeface="Quicksand"/>
                <a:ea typeface="Quicksand"/>
                <a:cs typeface="Quicksand"/>
                <a:sym typeface="Quicksand"/>
              </a:rPr>
              <a:t>Let’s Create an Amazing Classroom Community!  </a:t>
            </a:r>
            <a:r>
              <a:rPr i="1" lang="en" sz="3000">
                <a:latin typeface="Quicksand"/>
                <a:ea typeface="Quicksand"/>
                <a:cs typeface="Quicksand"/>
                <a:sym typeface="Quicksand"/>
              </a:rPr>
              <a:t>Class Dojo!</a:t>
            </a:r>
          </a:p>
        </p:txBody>
      </p:sp>
      <p:sp>
        <p:nvSpPr>
          <p:cNvPr id="124" name="Shape 124"/>
          <p:cNvSpPr txBox="1"/>
          <p:nvPr>
            <p:ph idx="1" type="body"/>
          </p:nvPr>
        </p:nvSpPr>
        <p:spPr>
          <a:xfrm>
            <a:off x="457200" y="1200150"/>
            <a:ext cx="8229600" cy="37257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lgn="ctr">
              <a:lnSpc>
                <a:spcPct val="115000"/>
              </a:lnSpc>
              <a:spcBef>
                <a:spcPts val="0"/>
              </a:spcBef>
              <a:buNone/>
            </a:pPr>
            <a:r>
              <a:rPr lang="en" sz="2000">
                <a:solidFill>
                  <a:srgbClr val="404040"/>
                </a:solidFill>
                <a:latin typeface="Quicksand"/>
                <a:ea typeface="Quicksand"/>
                <a:cs typeface="Quicksand"/>
                <a:sym typeface="Quicksand"/>
              </a:rPr>
              <a:t>We’ll build a </a:t>
            </a:r>
            <a:r>
              <a:rPr b="1" lang="en" sz="2000">
                <a:solidFill>
                  <a:srgbClr val="404040"/>
                </a:solidFill>
                <a:latin typeface="Quicksand"/>
                <a:ea typeface="Quicksand"/>
                <a:cs typeface="Quicksand"/>
                <a:sym typeface="Quicksand"/>
              </a:rPr>
              <a:t>positive culture </a:t>
            </a:r>
            <a:r>
              <a:rPr lang="en" sz="2000">
                <a:solidFill>
                  <a:srgbClr val="404040"/>
                </a:solidFill>
                <a:latin typeface="Quicksand"/>
                <a:ea typeface="Quicksand"/>
                <a:cs typeface="Quicksand"/>
                <a:sym typeface="Quicksand"/>
              </a:rPr>
              <a:t>by encouraging skills like “Helping others” and “Perseverance”.</a:t>
            </a:r>
          </a:p>
          <a:p>
            <a:pPr lvl="0" rtl="0" algn="ctr">
              <a:lnSpc>
                <a:spcPct val="115000"/>
              </a:lnSpc>
              <a:spcBef>
                <a:spcPts val="0"/>
              </a:spcBef>
              <a:buNone/>
            </a:pPr>
            <a:r>
              <a:rPr lang="en" sz="2000">
                <a:solidFill>
                  <a:srgbClr val="404040"/>
                </a:solidFill>
                <a:latin typeface="Quicksand"/>
                <a:ea typeface="Quicksand"/>
                <a:cs typeface="Quicksand"/>
                <a:sym typeface="Quicksand"/>
              </a:rPr>
              <a:t>We want </a:t>
            </a:r>
            <a:r>
              <a:rPr b="1" lang="en" sz="2000">
                <a:solidFill>
                  <a:srgbClr val="404040"/>
                </a:solidFill>
                <a:latin typeface="Quicksand"/>
                <a:ea typeface="Quicksand"/>
                <a:cs typeface="Quicksand"/>
                <a:sym typeface="Quicksand"/>
              </a:rPr>
              <a:t>all parents engaged </a:t>
            </a:r>
            <a:r>
              <a:rPr lang="en" sz="2000">
                <a:solidFill>
                  <a:srgbClr val="404040"/>
                </a:solidFill>
                <a:latin typeface="Quicksand"/>
                <a:ea typeface="Quicksand"/>
                <a:cs typeface="Quicksand"/>
                <a:sym typeface="Quicksand"/>
              </a:rPr>
              <a:t>in our classroom, seeing what we’re learning every day!</a:t>
            </a:r>
          </a:p>
          <a:p>
            <a:pPr lvl="0">
              <a:lnSpc>
                <a:spcPct val="115000"/>
              </a:lnSpc>
              <a:spcBef>
                <a:spcPts val="0"/>
              </a:spcBef>
              <a:buNone/>
            </a:pPr>
            <a:r>
              <a:t/>
            </a:r>
            <a:endParaRPr sz="2000">
              <a:solidFill>
                <a:srgbClr val="404040"/>
              </a:solidFill>
              <a:latin typeface="Quicksand"/>
              <a:ea typeface="Quicksand"/>
              <a:cs typeface="Quicksand"/>
              <a:sym typeface="Quicksand"/>
            </a:endParaRPr>
          </a:p>
          <a:p>
            <a:pPr lvl="0">
              <a:spcBef>
                <a:spcPts val="0"/>
              </a:spcBef>
              <a:buNone/>
            </a:pPr>
            <a:r>
              <a:t/>
            </a:r>
            <a:endParaRPr>
              <a:latin typeface="Quicksand"/>
              <a:ea typeface="Quicksand"/>
              <a:cs typeface="Quicksand"/>
              <a:sym typeface="Quicksand"/>
            </a:endParaRPr>
          </a:p>
        </p:txBody>
      </p:sp>
      <p:pic>
        <p:nvPicPr>
          <p:cNvPr id="125" name="Shape 125"/>
          <p:cNvPicPr preferRelativeResize="0"/>
          <p:nvPr/>
        </p:nvPicPr>
        <p:blipFill>
          <a:blip r:embed="rId3">
            <a:alphaModFix/>
          </a:blip>
          <a:stretch>
            <a:fillRect/>
          </a:stretch>
        </p:blipFill>
        <p:spPr>
          <a:xfrm>
            <a:off x="2078600" y="1297725"/>
            <a:ext cx="4562475" cy="1704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139527"/>
            <a:ext cx="8229600" cy="857400"/>
          </a:xfrm>
          <a:prstGeom prst="rect">
            <a:avLst/>
          </a:prstGeom>
        </p:spPr>
        <p:txBody>
          <a:bodyPr anchorCtr="0" anchor="b" bIns="91425" lIns="91425" rIns="91425" wrap="square" tIns="91425">
            <a:noAutofit/>
          </a:bodyPr>
          <a:lstStyle/>
          <a:p>
            <a:pPr lvl="0">
              <a:spcBef>
                <a:spcPts val="0"/>
              </a:spcBef>
              <a:buNone/>
            </a:pPr>
            <a:r>
              <a:rPr lang="en"/>
              <a:t>How Dojo keeps you involved!</a:t>
            </a:r>
          </a:p>
        </p:txBody>
      </p:sp>
      <p:pic>
        <p:nvPicPr>
          <p:cNvPr id="131" name="Shape 131"/>
          <p:cNvPicPr preferRelativeResize="0"/>
          <p:nvPr/>
        </p:nvPicPr>
        <p:blipFill>
          <a:blip r:embed="rId3">
            <a:alphaModFix/>
          </a:blip>
          <a:stretch>
            <a:fillRect/>
          </a:stretch>
        </p:blipFill>
        <p:spPr>
          <a:xfrm>
            <a:off x="704250" y="1568425"/>
            <a:ext cx="3318611" cy="1624250"/>
          </a:xfrm>
          <a:prstGeom prst="rect">
            <a:avLst/>
          </a:prstGeom>
          <a:noFill/>
          <a:ln>
            <a:noFill/>
          </a:ln>
        </p:spPr>
      </p:pic>
      <p:pic>
        <p:nvPicPr>
          <p:cNvPr id="132" name="Shape 132"/>
          <p:cNvPicPr preferRelativeResize="0"/>
          <p:nvPr/>
        </p:nvPicPr>
        <p:blipFill>
          <a:blip r:embed="rId4">
            <a:alphaModFix/>
          </a:blip>
          <a:stretch>
            <a:fillRect/>
          </a:stretch>
        </p:blipFill>
        <p:spPr>
          <a:xfrm>
            <a:off x="704250" y="3192675"/>
            <a:ext cx="3566360" cy="1444124"/>
          </a:xfrm>
          <a:prstGeom prst="rect">
            <a:avLst/>
          </a:prstGeom>
          <a:noFill/>
          <a:ln>
            <a:noFill/>
          </a:ln>
        </p:spPr>
      </p:pic>
      <p:pic>
        <p:nvPicPr>
          <p:cNvPr id="133" name="Shape 133"/>
          <p:cNvPicPr preferRelativeResize="0"/>
          <p:nvPr/>
        </p:nvPicPr>
        <p:blipFill>
          <a:blip r:embed="rId5">
            <a:alphaModFix/>
          </a:blip>
          <a:stretch>
            <a:fillRect/>
          </a:stretch>
        </p:blipFill>
        <p:spPr>
          <a:xfrm>
            <a:off x="6274625" y="1360200"/>
            <a:ext cx="1885950" cy="3276600"/>
          </a:xfrm>
          <a:prstGeom prst="rect">
            <a:avLst/>
          </a:prstGeom>
          <a:noFill/>
          <a:ln>
            <a:noFill/>
          </a:ln>
        </p:spPr>
      </p:pic>
      <p:pic>
        <p:nvPicPr>
          <p:cNvPr id="134" name="Shape 134"/>
          <p:cNvPicPr preferRelativeResize="0"/>
          <p:nvPr/>
        </p:nvPicPr>
        <p:blipFill>
          <a:blip r:embed="rId6">
            <a:alphaModFix/>
          </a:blip>
          <a:stretch>
            <a:fillRect/>
          </a:stretch>
        </p:blipFill>
        <p:spPr>
          <a:xfrm>
            <a:off x="4993950" y="1331625"/>
            <a:ext cx="2038350" cy="3333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