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3" r:id="rId5"/>
    <p:sldId id="274" r:id="rId6"/>
    <p:sldId id="276" r:id="rId7"/>
    <p:sldId id="275" r:id="rId8"/>
    <p:sldId id="277" r:id="rId9"/>
    <p:sldId id="281" r:id="rId10"/>
    <p:sldId id="278" r:id="rId11"/>
    <p:sldId id="279" r:id="rId12"/>
    <p:sldId id="280" r:id="rId13"/>
    <p:sldId id="260" r:id="rId14"/>
    <p:sldId id="262" r:id="rId15"/>
    <p:sldId id="265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31DC-5F4B-124C-A037-644BEA8C03A4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8D61-CC05-3C4F-8951-A40D64F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s://smart.wikispaces.hcpss.org/Grade+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_Skinner@hcpss.org" TargetMode="External"/><Relationship Id="rId4" Type="http://schemas.openxmlformats.org/officeDocument/2006/relationships/hyperlink" Target="mailto:Shannon_Rembert@hcpss.org" TargetMode="External"/><Relationship Id="rId5" Type="http://schemas.openxmlformats.org/officeDocument/2006/relationships/hyperlink" Target="mailto:Katherine_Oneill@hcpss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8712" y="1659925"/>
            <a:ext cx="4897077" cy="414680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Session One presentation: 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7:30-8:00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Session Two presentation: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8-8:30</a:t>
            </a:r>
          </a:p>
          <a:p>
            <a:pPr algn="ctr"/>
            <a:endParaRPr lang="en-US" sz="3300" dirty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43854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264" y="2000132"/>
            <a:ext cx="5823189" cy="1930811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Homework will be written in agenda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It is due the next day unless otherwise noted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Review of concepts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Graded for completion</a:t>
            </a: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124299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848" y="2000132"/>
            <a:ext cx="4585963" cy="59198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Add your own text here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189" y="775388"/>
            <a:ext cx="6167542" cy="59198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3300" dirty="0" smtClean="0">
                <a:solidFill>
                  <a:srgbClr val="FFFF00"/>
                </a:solidFill>
                <a:latin typeface="KG Second Chances Solid"/>
                <a:cs typeface="KG Second Chances Solid"/>
              </a:rPr>
              <a:t>PARCC/Science MSA</a:t>
            </a:r>
            <a:endParaRPr lang="en-US" sz="3300" dirty="0">
              <a:solidFill>
                <a:srgbClr val="FFFF00"/>
              </a:solidFill>
              <a:latin typeface="KG Second Chances Solid"/>
              <a:cs typeface="KG Second Chances Solid"/>
            </a:endParaRPr>
          </a:p>
        </p:txBody>
      </p:sp>
    </p:spTree>
    <p:extLst>
      <p:ext uri="{BB962C8B-B14F-4D97-AF65-F5344CB8AC3E}">
        <p14:creationId xmlns:p14="http://schemas.microsoft.com/office/powerpoint/2010/main" val="405962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848" y="2000132"/>
            <a:ext cx="4585963" cy="822816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Science Fair April 11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Puberty Education (June)</a:t>
            </a: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927" y="634891"/>
            <a:ext cx="6862147" cy="85359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28F0FF"/>
                </a:solidFill>
                <a:latin typeface="KG Second Chances Solid"/>
                <a:cs typeface="KG Second Chances Solid"/>
              </a:rPr>
              <a:t>5</a:t>
            </a:r>
            <a:r>
              <a:rPr lang="en-US" sz="2500" baseline="30000" dirty="0" smtClean="0">
                <a:solidFill>
                  <a:srgbClr val="28F0FF"/>
                </a:solidFill>
                <a:latin typeface="KG Second Chances Solid"/>
                <a:cs typeface="KG Second Chances Solid"/>
              </a:rPr>
              <a:t>th</a:t>
            </a:r>
            <a:r>
              <a:rPr lang="en-US" sz="2500" dirty="0" smtClean="0">
                <a:solidFill>
                  <a:srgbClr val="28F0FF"/>
                </a:solidFill>
                <a:latin typeface="KG Second Chances Solid"/>
                <a:cs typeface="KG Second Chances Solid"/>
              </a:rPr>
              <a:t> Grade Events</a:t>
            </a:r>
          </a:p>
          <a:p>
            <a:pPr algn="ctr"/>
            <a:r>
              <a:rPr lang="en-US" sz="2500" dirty="0" smtClean="0">
                <a:solidFill>
                  <a:srgbClr val="28F0FF"/>
                </a:solidFill>
                <a:latin typeface="KG Second Chances Solid"/>
                <a:cs typeface="KG Second Chances Solid"/>
              </a:rPr>
              <a:t> (Math/Science/Health)</a:t>
            </a:r>
            <a:endParaRPr lang="en-US" sz="2500" dirty="0">
              <a:solidFill>
                <a:srgbClr val="28F0FF"/>
              </a:solidFill>
              <a:latin typeface="KG Second Chances Solid"/>
              <a:cs typeface="KG Second Chances Solid"/>
            </a:endParaRPr>
          </a:p>
        </p:txBody>
      </p:sp>
    </p:spTree>
    <p:extLst>
      <p:ext uri="{BB962C8B-B14F-4D97-AF65-F5344CB8AC3E}">
        <p14:creationId xmlns:p14="http://schemas.microsoft.com/office/powerpoint/2010/main" val="119933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848" y="2000132"/>
            <a:ext cx="4585963" cy="85359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Canvas page</a:t>
            </a:r>
          </a:p>
          <a:p>
            <a:pPr marL="457200" indent="-457200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  <a:hlinkClick r:id="rId3"/>
              </a:rPr>
              <a:t>SMART pages</a:t>
            </a:r>
            <a:endParaRPr lang="en-US" sz="25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44710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4848" y="2000132"/>
            <a:ext cx="4585963" cy="591983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Add your own text here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71878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FFFFFF"/>
                </a:solidFill>
              </a:rPr>
              <a:t>Physical Education at Phelps Luck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66723" y="3666251"/>
            <a:ext cx="2424289" cy="14875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u="sng" dirty="0" smtClean="0">
                <a:solidFill>
                  <a:srgbClr val="FFFFFF"/>
                </a:solidFill>
              </a:rPr>
              <a:t>Steps to becoming a PE STAR</a:t>
            </a:r>
            <a:endParaRPr lang="en-US" sz="1500" dirty="0" smtClean="0">
              <a:solidFill>
                <a:srgbClr val="FFFFFF"/>
              </a:solidFill>
            </a:endParaRPr>
          </a:p>
          <a:p>
            <a:r>
              <a:rPr lang="en-US" sz="1500" b="1" dirty="0" smtClean="0">
                <a:solidFill>
                  <a:srgbClr val="FFFFFF"/>
                </a:solidFill>
              </a:rPr>
              <a:t>S</a:t>
            </a:r>
            <a:r>
              <a:rPr lang="en-US" sz="1500" dirty="0" smtClean="0">
                <a:solidFill>
                  <a:srgbClr val="FFFFFF"/>
                </a:solidFill>
              </a:rPr>
              <a:t> – Stay on Task</a:t>
            </a:r>
          </a:p>
          <a:p>
            <a:r>
              <a:rPr lang="en-US" sz="1500" b="1" dirty="0" smtClean="0">
                <a:solidFill>
                  <a:srgbClr val="FFFFFF"/>
                </a:solidFill>
              </a:rPr>
              <a:t>T</a:t>
            </a:r>
            <a:r>
              <a:rPr lang="en-US" sz="1500" dirty="0" smtClean="0">
                <a:solidFill>
                  <a:srgbClr val="FFFFFF"/>
                </a:solidFill>
              </a:rPr>
              <a:t> – Try your Best</a:t>
            </a:r>
          </a:p>
          <a:p>
            <a:r>
              <a:rPr lang="en-US" sz="1500" b="1" dirty="0" smtClean="0">
                <a:solidFill>
                  <a:srgbClr val="FFFFFF"/>
                </a:solidFill>
              </a:rPr>
              <a:t>A</a:t>
            </a:r>
            <a:r>
              <a:rPr lang="en-US" sz="1500" dirty="0" smtClean="0">
                <a:solidFill>
                  <a:srgbClr val="FFFFFF"/>
                </a:solidFill>
              </a:rPr>
              <a:t> – Active Listener</a:t>
            </a:r>
          </a:p>
          <a:p>
            <a:r>
              <a:rPr lang="en-US" sz="1500" b="1" dirty="0" smtClean="0">
                <a:solidFill>
                  <a:srgbClr val="FFFFFF"/>
                </a:solidFill>
              </a:rPr>
              <a:t>R</a:t>
            </a:r>
            <a:r>
              <a:rPr lang="en-US" sz="1500" dirty="0" smtClean="0">
                <a:solidFill>
                  <a:srgbClr val="FFFFFF"/>
                </a:solidFill>
              </a:rPr>
              <a:t> – Respect S.O.P.</a:t>
            </a:r>
          </a:p>
          <a:p>
            <a:r>
              <a:rPr lang="en-US" sz="1500" b="1" dirty="0" smtClean="0">
                <a:solidFill>
                  <a:srgbClr val="FFFFFF"/>
                </a:solidFill>
              </a:rPr>
              <a:t>S</a:t>
            </a:r>
            <a:r>
              <a:rPr lang="en-US" sz="1500" dirty="0" smtClean="0">
                <a:solidFill>
                  <a:srgbClr val="FFFFFF"/>
                </a:solidFill>
              </a:rPr>
              <a:t> - Shoes</a:t>
            </a:r>
          </a:p>
          <a:p>
            <a:r>
              <a:rPr lang="en-US" sz="1500" b="1" dirty="0" smtClean="0">
                <a:solidFill>
                  <a:srgbClr val="FFFFFF"/>
                </a:solidFill>
              </a:rPr>
              <a:t> 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897" y="3666251"/>
            <a:ext cx="2765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smtClean="0">
                <a:solidFill>
                  <a:srgbClr val="FFFFFF"/>
                </a:solidFill>
                <a:effectLst/>
              </a:rPr>
              <a:t>Special Activities Include</a:t>
            </a:r>
            <a:r>
              <a:rPr lang="en-US" sz="1500" b="1" dirty="0" smtClean="0">
                <a:solidFill>
                  <a:srgbClr val="FFFFFF"/>
                </a:solidFill>
                <a:effectLst/>
              </a:rPr>
              <a:t>:</a:t>
            </a:r>
            <a:endParaRPr lang="en-US" sz="1500" dirty="0" smtClean="0">
              <a:solidFill>
                <a:srgbClr val="FFFFFF"/>
              </a:solidFill>
              <a:effectLst/>
            </a:endParaRP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Fitness Testing (Fall and Spring)</a:t>
            </a: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Fall Obstacle Course  (10/26-10/30)</a:t>
            </a: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Turkey Trot (Grades 3-5, Nov. 19)</a:t>
            </a: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Rope Club (Winter, Grades 3-5)</a:t>
            </a: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Whittle Equipment (Spring, All Grades)</a:t>
            </a:r>
          </a:p>
          <a:p>
            <a:r>
              <a:rPr lang="en-US" sz="1500" b="1" dirty="0" smtClean="0">
                <a:solidFill>
                  <a:srgbClr val="FFFFFF"/>
                </a:solidFill>
                <a:effectLst/>
              </a:rPr>
              <a:t>*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Field Day (</a:t>
            </a:r>
            <a:r>
              <a:rPr lang="en-US" sz="1500" dirty="0" smtClean="0">
                <a:solidFill>
                  <a:srgbClr val="FFFFFF"/>
                </a:solidFill>
              </a:rPr>
              <a:t>Spring, </a:t>
            </a:r>
            <a:r>
              <a:rPr lang="en-US" sz="1500" dirty="0" smtClean="0">
                <a:solidFill>
                  <a:srgbClr val="FFFFFF"/>
                </a:solidFill>
                <a:effectLst/>
              </a:rPr>
              <a:t>All Grades)</a:t>
            </a:r>
          </a:p>
          <a:p>
            <a:r>
              <a:rPr lang="en-US" sz="1500" dirty="0" smtClean="0">
                <a:solidFill>
                  <a:srgbClr val="FFFFFF"/>
                </a:solidFill>
                <a:effectLst/>
              </a:rPr>
              <a:t> 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65481"/>
            <a:ext cx="7907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Mr. </a:t>
            </a:r>
            <a:r>
              <a:rPr lang="en-US" sz="2000" dirty="0" err="1" smtClean="0">
                <a:solidFill>
                  <a:srgbClr val="FFFFFF"/>
                </a:solidFill>
              </a:rPr>
              <a:t>Deppen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and </a:t>
            </a:r>
            <a:r>
              <a:rPr lang="en-US" sz="2000" dirty="0" smtClean="0">
                <a:solidFill>
                  <a:srgbClr val="FFFFFF"/>
                </a:solidFill>
              </a:rPr>
              <a:t>Mr. Nunn would like to welcome everyone to the 2015-2016 school year.  We are looking forward to a fun and successful school year!</a:t>
            </a:r>
            <a:r>
              <a:rPr lang="en-US" sz="2000" dirty="0" smtClean="0">
                <a:solidFill>
                  <a:srgbClr val="FFFFFF"/>
                </a:solidFill>
                <a:effectLst/>
              </a:rPr>
              <a:t> Parents, if you have any questions or you would like to come and volunteer, please contact us at (410) 313-6886.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" name="Picture 8" descr="PE logo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75" y="3896697"/>
            <a:ext cx="2286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895" y="2000132"/>
            <a:ext cx="7772045" cy="3038807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PTA Meetings- First Wednesday of Each Month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Classroom Volunteers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Field Trip Chaperones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Simulated Congressional Hearing Preparation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American Education Week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Turkey Trot/Halloween Parade/Field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Math and Reading Nights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Science Project Judging</a:t>
            </a:r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281355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265" y="2047606"/>
            <a:ext cx="4704772" cy="3931359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Skinner </a:t>
            </a: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  <a:hlinkClick r:id="rId3"/>
              </a:rPr>
              <a:t>Rachel_Skinner@hcpss.org</a:t>
            </a:r>
            <a:endParaRPr lang="en-US" sz="25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endParaRPr lang="en-US" sz="25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</a:t>
            </a:r>
            <a:r>
              <a:rPr lang="en-US" sz="25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Rembert</a:t>
            </a: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  <a:hlinkClick r:id="rId4"/>
              </a:rPr>
              <a:t>Shannon_Rembert@hcpss.org</a:t>
            </a:r>
            <a:endParaRPr lang="en-US" sz="25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endParaRPr lang="en-US" sz="25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O’Neill </a:t>
            </a: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  <a:hlinkClick r:id="rId5"/>
              </a:rPr>
              <a:t>Katherine_Oneill@hcpss.org</a:t>
            </a:r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 </a:t>
            </a:r>
          </a:p>
          <a:p>
            <a:endParaRPr lang="en-US" sz="2500" dirty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25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410-313-6886</a:t>
            </a:r>
            <a:endParaRPr lang="en-US" sz="25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237910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54" y="2000132"/>
            <a:ext cx="6041957" cy="2623308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Math/Science/Health Team</a:t>
            </a:r>
          </a:p>
          <a:p>
            <a:endParaRPr lang="en-US" sz="3300" dirty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</a:t>
            </a:r>
            <a:r>
              <a:rPr lang="en-US" sz="33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Rembert</a:t>
            </a:r>
            <a:endParaRPr lang="en-US" sz="33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Skinner</a:t>
            </a:r>
          </a:p>
          <a:p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Mrs. O’Neill</a:t>
            </a:r>
            <a:r>
              <a:rPr lang="en-US" sz="3300" dirty="0">
                <a:solidFill>
                  <a:schemeClr val="bg1"/>
                </a:solidFill>
                <a:latin typeface="KG Be Still And Know"/>
                <a:cs typeface="KG Be Still And Know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(PM only)</a:t>
            </a:r>
          </a:p>
        </p:txBody>
      </p:sp>
    </p:spTree>
    <p:extLst>
      <p:ext uri="{BB962C8B-B14F-4D97-AF65-F5344CB8AC3E}">
        <p14:creationId xmlns:p14="http://schemas.microsoft.com/office/powerpoint/2010/main" val="256884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0" y="0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072" y="1997788"/>
            <a:ext cx="7274403" cy="4085247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Rachel Skinner – Math/Science Instructional Team Leader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Shannon </a:t>
            </a:r>
            <a:r>
              <a:rPr lang="en-US" sz="26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Rembert</a:t>
            </a:r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- Math/Science Teacher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Kara O’Neill – Math Teacher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Cliff Green- </a:t>
            </a:r>
            <a:r>
              <a:rPr lang="en-US" sz="26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Paraeducator</a:t>
            </a:r>
            <a:endParaRPr lang="en-US" sz="26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Art Wong- ESOL Teacher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Karen </a:t>
            </a:r>
            <a:r>
              <a:rPr lang="en-US" sz="26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Simcock</a:t>
            </a:r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- Math Interventionist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Mary Tatum- Special Education teacher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Jennifer </a:t>
            </a:r>
            <a:r>
              <a:rPr lang="en-US" sz="2600" dirty="0" err="1" smtClean="0">
                <a:solidFill>
                  <a:schemeClr val="bg1"/>
                </a:solidFill>
                <a:latin typeface="KG Be Still And Know"/>
                <a:cs typeface="KG Be Still And Know"/>
              </a:rPr>
              <a:t>Silbaugh</a:t>
            </a:r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- Special Education teacher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Erika Benton- Special Education teacher</a:t>
            </a:r>
            <a:endParaRPr lang="en-US" sz="26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140903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3972" y="2038048"/>
            <a:ext cx="5463021" cy="414680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8:40-8:55- Arrival/Breakfast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9:00-9:30- Spanish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9:30-10:15- Related Arts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10:15-11:30 – Academic Session 1- math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11:30-12:00- Recess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12:00-12:30- Lunch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12:30-1:15- Academic Session 1-science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1:15- 3:15- Academic Session 2</a:t>
            </a:r>
          </a:p>
          <a:p>
            <a:r>
              <a:rPr lang="en-US" sz="2400" dirty="0">
                <a:solidFill>
                  <a:srgbClr val="FFFFFF"/>
                </a:solidFill>
                <a:latin typeface="KG Be Still And Know"/>
                <a:cs typeface="KG Be Still And Know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1:15-2:30 math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	2:30-3:15 science</a:t>
            </a: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3:20- Dismissal</a:t>
            </a:r>
            <a:endParaRPr lang="en-US" sz="2400" dirty="0" smtClean="0">
              <a:solidFill>
                <a:srgbClr val="FFFFFF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38401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044" y="2151795"/>
            <a:ext cx="5804234" cy="3038807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We use PBIS (Positive Behavior Interventions and Supports)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Focus on positives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Common language throughout school</a:t>
            </a:r>
          </a:p>
          <a:p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7154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351" y="2682614"/>
            <a:ext cx="5804234" cy="2669475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Classroom incentives (Class Dojo, Falcons)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Team-wide incentives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School-wide celebrations</a:t>
            </a:r>
          </a:p>
          <a:p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355779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351" y="2170752"/>
            <a:ext cx="5804234" cy="2669475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Steps for soaring to success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Stop and Think forms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Office referrals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Home support</a:t>
            </a: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KG Be Still And Know"/>
              <a:cs typeface="KG Be Still And Know"/>
            </a:endParaRP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32655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264" y="2000132"/>
            <a:ext cx="4585963" cy="2669475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Thursday Folders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Agenda Book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Emails/Phone Calls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Report Cards/Interims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Student-led Conferences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Canvas page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KG Be Still And Know"/>
                <a:cs typeface="KG Be Still And Know"/>
              </a:rPr>
              <a:t>Class Dojo</a:t>
            </a:r>
            <a:endParaRPr lang="en-US" sz="2400" dirty="0">
              <a:solidFill>
                <a:srgbClr val="FFFFFF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342449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5" y="1417"/>
            <a:ext cx="9136650" cy="6855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4914" y="2605448"/>
            <a:ext cx="4585963" cy="3038807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Agendas should be checked and signed nightly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Color changes will be recorded in agenda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G Be Still And Know"/>
                <a:cs typeface="KG Be Still And Know"/>
              </a:rPr>
              <a:t>Thursday folders contain important school and community notices, as well as graded work</a:t>
            </a:r>
            <a:endParaRPr lang="en-US" sz="2400" dirty="0">
              <a:solidFill>
                <a:schemeClr val="bg1"/>
              </a:solidFill>
              <a:latin typeface="KG Be Still And Know"/>
              <a:cs typeface="KG Be Still And Know"/>
            </a:endParaRPr>
          </a:p>
        </p:txBody>
      </p:sp>
    </p:spTree>
    <p:extLst>
      <p:ext uri="{BB962C8B-B14F-4D97-AF65-F5344CB8AC3E}">
        <p14:creationId xmlns:p14="http://schemas.microsoft.com/office/powerpoint/2010/main" val="102035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547</Words>
  <Application>Microsoft Macintosh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County Administrator</dc:creator>
  <cp:lastModifiedBy>Howard County Administrator</cp:lastModifiedBy>
  <cp:revision>3</cp:revision>
  <dcterms:created xsi:type="dcterms:W3CDTF">2015-09-01T20:16:35Z</dcterms:created>
  <dcterms:modified xsi:type="dcterms:W3CDTF">2015-09-01T20:43:31Z</dcterms:modified>
</cp:coreProperties>
</file>