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5" r:id="rId1"/>
  </p:sldMasterIdLst>
  <p:notesMasterIdLst>
    <p:notesMasterId r:id="rId19"/>
  </p:notesMasterIdLst>
  <p:sldIdLst>
    <p:sldId id="256" r:id="rId2"/>
    <p:sldId id="257" r:id="rId3"/>
    <p:sldId id="274" r:id="rId4"/>
    <p:sldId id="260" r:id="rId5"/>
    <p:sldId id="278" r:id="rId6"/>
    <p:sldId id="261" r:id="rId7"/>
    <p:sldId id="287" r:id="rId8"/>
    <p:sldId id="286" r:id="rId9"/>
    <p:sldId id="285" r:id="rId10"/>
    <p:sldId id="271" r:id="rId11"/>
    <p:sldId id="272" r:id="rId12"/>
    <p:sldId id="264" r:id="rId13"/>
    <p:sldId id="265" r:id="rId14"/>
    <p:sldId id="275" r:id="rId15"/>
    <p:sldId id="266" r:id="rId16"/>
    <p:sldId id="276" r:id="rId17"/>
    <p:sldId id="277" r:id="rId1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107" charset="0"/>
        <a:ea typeface="ＭＳ Ｐゴシック" pitchFamily="-107" charset="-128"/>
        <a:cs typeface="ＭＳ Ｐゴシック" pitchFamily="-107" charset="-128"/>
      </a:defRPr>
    </a:lvl1pPr>
    <a:lvl2pPr marL="457200" algn="l" rtl="0" eaLnBrk="0" fontAlgn="base" hangingPunct="0">
      <a:spcBef>
        <a:spcPct val="0"/>
      </a:spcBef>
      <a:spcAft>
        <a:spcPct val="0"/>
      </a:spcAft>
      <a:defRPr sz="2400" kern="1200">
        <a:solidFill>
          <a:schemeClr val="tx1"/>
        </a:solidFill>
        <a:latin typeface="Arial" pitchFamily="-107" charset="0"/>
        <a:ea typeface="ＭＳ Ｐゴシック" pitchFamily="-107" charset="-128"/>
        <a:cs typeface="ＭＳ Ｐゴシック" pitchFamily="-107" charset="-128"/>
      </a:defRPr>
    </a:lvl2pPr>
    <a:lvl3pPr marL="914400" algn="l" rtl="0" eaLnBrk="0" fontAlgn="base" hangingPunct="0">
      <a:spcBef>
        <a:spcPct val="0"/>
      </a:spcBef>
      <a:spcAft>
        <a:spcPct val="0"/>
      </a:spcAft>
      <a:defRPr sz="2400" kern="1200">
        <a:solidFill>
          <a:schemeClr val="tx1"/>
        </a:solidFill>
        <a:latin typeface="Arial" pitchFamily="-107" charset="0"/>
        <a:ea typeface="ＭＳ Ｐゴシック" pitchFamily="-107" charset="-128"/>
        <a:cs typeface="ＭＳ Ｐゴシック" pitchFamily="-107" charset="-128"/>
      </a:defRPr>
    </a:lvl3pPr>
    <a:lvl4pPr marL="1371600" algn="l" rtl="0" eaLnBrk="0" fontAlgn="base" hangingPunct="0">
      <a:spcBef>
        <a:spcPct val="0"/>
      </a:spcBef>
      <a:spcAft>
        <a:spcPct val="0"/>
      </a:spcAft>
      <a:defRPr sz="2400" kern="1200">
        <a:solidFill>
          <a:schemeClr val="tx1"/>
        </a:solidFill>
        <a:latin typeface="Arial" pitchFamily="-107" charset="0"/>
        <a:ea typeface="ＭＳ Ｐゴシック" pitchFamily="-107" charset="-128"/>
        <a:cs typeface="ＭＳ Ｐゴシック" pitchFamily="-107" charset="-128"/>
      </a:defRPr>
    </a:lvl4pPr>
    <a:lvl5pPr marL="1828800" algn="l" rtl="0" eaLnBrk="0" fontAlgn="base" hangingPunct="0">
      <a:spcBef>
        <a:spcPct val="0"/>
      </a:spcBef>
      <a:spcAft>
        <a:spcPct val="0"/>
      </a:spcAft>
      <a:defRPr sz="2400" kern="1200">
        <a:solidFill>
          <a:schemeClr val="tx1"/>
        </a:solidFill>
        <a:latin typeface="Arial" pitchFamily="-107" charset="0"/>
        <a:ea typeface="ＭＳ Ｐゴシック" pitchFamily="-107" charset="-128"/>
        <a:cs typeface="ＭＳ Ｐゴシック" pitchFamily="-107" charset="-128"/>
      </a:defRPr>
    </a:lvl5pPr>
    <a:lvl6pPr marL="2286000" algn="l" defTabSz="457200" rtl="0" eaLnBrk="1" latinLnBrk="0" hangingPunct="1">
      <a:defRPr sz="2400" kern="1200">
        <a:solidFill>
          <a:schemeClr val="tx1"/>
        </a:solidFill>
        <a:latin typeface="Arial" pitchFamily="-107" charset="0"/>
        <a:ea typeface="ＭＳ Ｐゴシック" pitchFamily="-107" charset="-128"/>
        <a:cs typeface="ＭＳ Ｐゴシック" pitchFamily="-107" charset="-128"/>
      </a:defRPr>
    </a:lvl6pPr>
    <a:lvl7pPr marL="2743200" algn="l" defTabSz="457200" rtl="0" eaLnBrk="1" latinLnBrk="0" hangingPunct="1">
      <a:defRPr sz="2400" kern="1200">
        <a:solidFill>
          <a:schemeClr val="tx1"/>
        </a:solidFill>
        <a:latin typeface="Arial" pitchFamily="-107" charset="0"/>
        <a:ea typeface="ＭＳ Ｐゴシック" pitchFamily="-107" charset="-128"/>
        <a:cs typeface="ＭＳ Ｐゴシック" pitchFamily="-107" charset="-128"/>
      </a:defRPr>
    </a:lvl7pPr>
    <a:lvl8pPr marL="3200400" algn="l" defTabSz="457200" rtl="0" eaLnBrk="1" latinLnBrk="0" hangingPunct="1">
      <a:defRPr sz="2400" kern="1200">
        <a:solidFill>
          <a:schemeClr val="tx1"/>
        </a:solidFill>
        <a:latin typeface="Arial" pitchFamily="-107" charset="0"/>
        <a:ea typeface="ＭＳ Ｐゴシック" pitchFamily="-107" charset="-128"/>
        <a:cs typeface="ＭＳ Ｐゴシック" pitchFamily="-107" charset="-128"/>
      </a:defRPr>
    </a:lvl8pPr>
    <a:lvl9pPr marL="3657600" algn="l" defTabSz="457200" rtl="0" eaLnBrk="1" latinLnBrk="0" hangingPunct="1">
      <a:defRPr sz="2400" kern="1200">
        <a:solidFill>
          <a:schemeClr val="tx1"/>
        </a:solidFill>
        <a:latin typeface="Arial" pitchFamily="-107" charset="0"/>
        <a:ea typeface="ＭＳ Ｐゴシック" pitchFamily="-107" charset="-128"/>
        <a:cs typeface="ＭＳ Ｐゴシック" pitchFamily="-107"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FF3924"/>
    <a:srgbClr val="098B6D"/>
    <a:srgbClr val="DD6D13"/>
    <a:srgbClr val="12DD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63" autoAdjust="0"/>
    <p:restoredTop sz="94660"/>
  </p:normalViewPr>
  <p:slideViewPr>
    <p:cSldViewPr>
      <p:cViewPr varScale="1">
        <p:scale>
          <a:sx n="74" d="100"/>
          <a:sy n="74" d="100"/>
        </p:scale>
        <p:origin x="-81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a:p>
        </p:txBody>
      </p:sp>
      <p:sp>
        <p:nvSpPr>
          <p:cNvPr id="593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93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93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a:p>
        </p:txBody>
      </p:sp>
      <p:sp>
        <p:nvSpPr>
          <p:cNvPr id="593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fld id="{D0F25FAE-51C6-394F-BC10-4EED1220B821}" type="slidenum">
              <a:rPr lang="en-US"/>
              <a:pPr>
                <a:defRPr/>
              </a:pPr>
              <a:t>‹#›</a:t>
            </a:fld>
            <a:endParaRPr lang="en-US"/>
          </a:p>
        </p:txBody>
      </p:sp>
    </p:spTree>
    <p:extLst>
      <p:ext uri="{BB962C8B-B14F-4D97-AF65-F5344CB8AC3E}">
        <p14:creationId xmlns:p14="http://schemas.microsoft.com/office/powerpoint/2010/main" val="2559002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a:ln/>
        </p:spPr>
      </p:sp>
      <p:sp>
        <p:nvSpPr>
          <p:cNvPr id="15363" name="Notes Placeholder 2"/>
          <p:cNvSpPr>
            <a:spLocks noGrp="1"/>
          </p:cNvSpPr>
          <p:nvPr>
            <p:ph type="body" idx="1"/>
          </p:nvPr>
        </p:nvSpPr>
        <p:spPr>
          <a:noFill/>
          <a:ln/>
        </p:spPr>
        <p:txBody>
          <a:bodyPr/>
          <a:lstStyle/>
          <a:p>
            <a:endParaRPr lang="en-US" dirty="0" smtClean="0">
              <a:latin typeface="Arial" pitchFamily="-107" charset="0"/>
              <a:ea typeface="ＭＳ Ｐゴシック" pitchFamily="-107" charset="-128"/>
              <a:cs typeface="ＭＳ Ｐゴシック" pitchFamily="-107" charset="-128"/>
            </a:endParaRPr>
          </a:p>
        </p:txBody>
      </p:sp>
      <p:sp>
        <p:nvSpPr>
          <p:cNvPr id="15364" name="Slide Number Placeholder 3"/>
          <p:cNvSpPr>
            <a:spLocks noGrp="1"/>
          </p:cNvSpPr>
          <p:nvPr>
            <p:ph type="sldNum" sz="quarter" idx="5"/>
          </p:nvPr>
        </p:nvSpPr>
        <p:spPr>
          <a:noFill/>
        </p:spPr>
        <p:txBody>
          <a:bodyPr/>
          <a:lstStyle/>
          <a:p>
            <a:fld id="{6D31551B-72E8-BB49-908E-5596AF5ED30F}" type="slidenum">
              <a:rPr lang="en-US" smtClean="0">
                <a:latin typeface="Arial" pitchFamily="-107" charset="0"/>
                <a:ea typeface="ＭＳ Ｐゴシック" pitchFamily="-107" charset="-128"/>
                <a:cs typeface="ＭＳ Ｐゴシック" pitchFamily="-107" charset="-128"/>
              </a:rPr>
              <a:pPr/>
              <a:t>1</a:t>
            </a:fld>
            <a:endParaRPr lang="en-US" smtClean="0">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0F25FAE-51C6-394F-BC10-4EED1220B821}"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p:cNvSpPr>
          <p:nvPr>
            <p:ph type="sldImg"/>
          </p:nvPr>
        </p:nvSpPr>
        <p:spPr>
          <a:ln/>
        </p:spPr>
      </p:sp>
      <p:sp>
        <p:nvSpPr>
          <p:cNvPr id="35843" name="Notes Placeholder 2"/>
          <p:cNvSpPr>
            <a:spLocks noGrp="1"/>
          </p:cNvSpPr>
          <p:nvPr>
            <p:ph type="body" idx="1"/>
          </p:nvPr>
        </p:nvSpPr>
        <p:spPr>
          <a:noFill/>
          <a:ln/>
        </p:spPr>
        <p:txBody>
          <a:bodyPr/>
          <a:lstStyle/>
          <a:p>
            <a:endParaRPr lang="en-US" dirty="0" smtClean="0">
              <a:latin typeface="Arial" pitchFamily="-107" charset="0"/>
              <a:ea typeface="ＭＳ Ｐゴシック" pitchFamily="-107" charset="-128"/>
              <a:cs typeface="ＭＳ Ｐゴシック" pitchFamily="-107" charset="-128"/>
            </a:endParaRPr>
          </a:p>
        </p:txBody>
      </p:sp>
      <p:sp>
        <p:nvSpPr>
          <p:cNvPr id="35844" name="Slide Number Placeholder 3"/>
          <p:cNvSpPr>
            <a:spLocks noGrp="1"/>
          </p:cNvSpPr>
          <p:nvPr>
            <p:ph type="sldNum" sz="quarter" idx="5"/>
          </p:nvPr>
        </p:nvSpPr>
        <p:spPr>
          <a:noFill/>
        </p:spPr>
        <p:txBody>
          <a:bodyPr/>
          <a:lstStyle/>
          <a:p>
            <a:fld id="{F686D585-8AF5-FF4C-806E-F8916126FDE1}" type="slidenum">
              <a:rPr lang="en-US" smtClean="0">
                <a:latin typeface="Arial" pitchFamily="-107" charset="0"/>
                <a:ea typeface="ＭＳ Ｐゴシック" pitchFamily="-107" charset="-128"/>
                <a:cs typeface="ＭＳ Ｐゴシック" pitchFamily="-107" charset="-128"/>
              </a:rPr>
              <a:pPr/>
              <a:t>11</a:t>
            </a:fld>
            <a:endParaRPr lang="en-US" smtClean="0">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a:ln/>
        </p:spPr>
      </p:sp>
      <p:sp>
        <p:nvSpPr>
          <p:cNvPr id="39939" name="Notes Placeholder 2"/>
          <p:cNvSpPr>
            <a:spLocks noGrp="1"/>
          </p:cNvSpPr>
          <p:nvPr>
            <p:ph type="body" idx="1"/>
          </p:nvPr>
        </p:nvSpPr>
        <p:spPr>
          <a:noFill/>
          <a:ln/>
        </p:spPr>
        <p:txBody>
          <a:bodyPr/>
          <a:lstStyle/>
          <a:p>
            <a:pPr eaLnBrk="1" hangingPunct="1"/>
            <a:endParaRPr lang="en-US" dirty="0" smtClean="0">
              <a:latin typeface="Arial" pitchFamily="-107" charset="0"/>
              <a:ea typeface="ＭＳ Ｐゴシック" pitchFamily="-107" charset="-128"/>
              <a:cs typeface="ＭＳ Ｐゴシック" pitchFamily="-107" charset="-128"/>
            </a:endParaRPr>
          </a:p>
        </p:txBody>
      </p:sp>
      <p:sp>
        <p:nvSpPr>
          <p:cNvPr id="39940" name="Slide Number Placeholder 3"/>
          <p:cNvSpPr>
            <a:spLocks noGrp="1"/>
          </p:cNvSpPr>
          <p:nvPr>
            <p:ph type="sldNum" sz="quarter" idx="5"/>
          </p:nvPr>
        </p:nvSpPr>
        <p:spPr>
          <a:noFill/>
        </p:spPr>
        <p:txBody>
          <a:bodyPr/>
          <a:lstStyle/>
          <a:p>
            <a:fld id="{62070BAA-4EAC-C242-B2AC-EC656FD98A73}" type="slidenum">
              <a:rPr lang="en-US" smtClean="0">
                <a:latin typeface="Arial" pitchFamily="-107" charset="0"/>
                <a:ea typeface="ＭＳ Ｐゴシック" pitchFamily="-107" charset="-128"/>
                <a:cs typeface="ＭＳ Ｐゴシック" pitchFamily="-107" charset="-128"/>
              </a:rPr>
              <a:pPr/>
              <a:t>12</a:t>
            </a:fld>
            <a:endParaRPr lang="en-US" smtClean="0">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p:cNvSpPr>
          <p:nvPr>
            <p:ph type="sldImg"/>
          </p:nvPr>
        </p:nvSpPr>
        <p:spPr>
          <a:ln/>
        </p:spPr>
      </p:sp>
      <p:sp>
        <p:nvSpPr>
          <p:cNvPr id="41987" name="Notes Placeholder 2"/>
          <p:cNvSpPr>
            <a:spLocks noGrp="1"/>
          </p:cNvSpPr>
          <p:nvPr>
            <p:ph type="body" idx="1"/>
          </p:nvPr>
        </p:nvSpPr>
        <p:spPr>
          <a:noFill/>
          <a:ln/>
        </p:spPr>
        <p:txBody>
          <a:bodyPr/>
          <a:lstStyle/>
          <a:p>
            <a:endParaRPr lang="en-US" dirty="0" smtClean="0">
              <a:latin typeface="Arial" pitchFamily="-107" charset="0"/>
              <a:ea typeface="ＭＳ Ｐゴシック" pitchFamily="-107" charset="-128"/>
              <a:cs typeface="ＭＳ Ｐゴシック" pitchFamily="-107" charset="-128"/>
            </a:endParaRPr>
          </a:p>
        </p:txBody>
      </p:sp>
      <p:sp>
        <p:nvSpPr>
          <p:cNvPr id="41988" name="Slide Number Placeholder 3"/>
          <p:cNvSpPr>
            <a:spLocks noGrp="1"/>
          </p:cNvSpPr>
          <p:nvPr>
            <p:ph type="sldNum" sz="quarter" idx="5"/>
          </p:nvPr>
        </p:nvSpPr>
        <p:spPr>
          <a:noFill/>
        </p:spPr>
        <p:txBody>
          <a:bodyPr/>
          <a:lstStyle/>
          <a:p>
            <a:fld id="{6CD84A74-B01E-E147-B2D7-C29B4CA86893}" type="slidenum">
              <a:rPr lang="en-US" smtClean="0">
                <a:latin typeface="Arial" pitchFamily="-107" charset="0"/>
                <a:ea typeface="ＭＳ Ｐゴシック" pitchFamily="-107" charset="-128"/>
                <a:cs typeface="ＭＳ Ｐゴシック" pitchFamily="-107" charset="-128"/>
              </a:rPr>
              <a:pPr/>
              <a:t>13</a:t>
            </a:fld>
            <a:endParaRPr lang="en-US" smtClean="0">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p:cNvSpPr>
          <p:nvPr>
            <p:ph type="sldImg"/>
          </p:nvPr>
        </p:nvSpPr>
        <p:spPr>
          <a:ln/>
        </p:spPr>
      </p:sp>
      <p:sp>
        <p:nvSpPr>
          <p:cNvPr id="44035" name="Notes Placeholder 2"/>
          <p:cNvSpPr>
            <a:spLocks noGrp="1"/>
          </p:cNvSpPr>
          <p:nvPr>
            <p:ph type="body" idx="1"/>
          </p:nvPr>
        </p:nvSpPr>
        <p:spPr>
          <a:noFill/>
          <a:ln/>
        </p:spPr>
        <p:txBody>
          <a:bodyPr/>
          <a:lstStyle/>
          <a:p>
            <a:endParaRPr lang="en-US" dirty="0" smtClean="0">
              <a:latin typeface="Arial" pitchFamily="-107" charset="0"/>
              <a:ea typeface="ＭＳ Ｐゴシック" pitchFamily="-107" charset="-128"/>
              <a:cs typeface="ＭＳ Ｐゴシック" pitchFamily="-107" charset="-128"/>
            </a:endParaRPr>
          </a:p>
        </p:txBody>
      </p:sp>
      <p:sp>
        <p:nvSpPr>
          <p:cNvPr id="44036" name="Slide Number Placeholder 3"/>
          <p:cNvSpPr>
            <a:spLocks noGrp="1"/>
          </p:cNvSpPr>
          <p:nvPr>
            <p:ph type="sldNum" sz="quarter" idx="5"/>
          </p:nvPr>
        </p:nvSpPr>
        <p:spPr>
          <a:noFill/>
        </p:spPr>
        <p:txBody>
          <a:bodyPr/>
          <a:lstStyle/>
          <a:p>
            <a:fld id="{2819FFEE-CD76-D64C-822E-D5C44DB3767E}" type="slidenum">
              <a:rPr lang="en-US" smtClean="0">
                <a:latin typeface="Arial" pitchFamily="-107" charset="0"/>
                <a:ea typeface="ＭＳ Ｐゴシック" pitchFamily="-107" charset="-128"/>
                <a:cs typeface="ＭＳ Ｐゴシック" pitchFamily="-107" charset="-128"/>
              </a:rPr>
              <a:pPr/>
              <a:t>14</a:t>
            </a:fld>
            <a:endParaRPr lang="en-US" smtClean="0">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p:cNvSpPr>
          <p:nvPr>
            <p:ph type="sldImg"/>
          </p:nvPr>
        </p:nvSpPr>
        <p:spPr>
          <a:ln/>
        </p:spPr>
      </p:sp>
      <p:sp>
        <p:nvSpPr>
          <p:cNvPr id="46083" name="Notes Placeholder 2"/>
          <p:cNvSpPr>
            <a:spLocks noGrp="1"/>
          </p:cNvSpPr>
          <p:nvPr>
            <p:ph type="body" idx="1"/>
          </p:nvPr>
        </p:nvSpPr>
        <p:spPr>
          <a:noFill/>
          <a:ln/>
        </p:spPr>
        <p:txBody>
          <a:bodyPr/>
          <a:lstStyle/>
          <a:p>
            <a:endParaRPr lang="en-US" dirty="0" smtClean="0">
              <a:latin typeface="Arial" pitchFamily="-107" charset="0"/>
              <a:ea typeface="ＭＳ Ｐゴシック" pitchFamily="-107" charset="-128"/>
              <a:cs typeface="ＭＳ Ｐゴシック" pitchFamily="-107" charset="-128"/>
            </a:endParaRPr>
          </a:p>
        </p:txBody>
      </p:sp>
      <p:sp>
        <p:nvSpPr>
          <p:cNvPr id="46084" name="Slide Number Placeholder 3"/>
          <p:cNvSpPr>
            <a:spLocks noGrp="1"/>
          </p:cNvSpPr>
          <p:nvPr>
            <p:ph type="sldNum" sz="quarter" idx="5"/>
          </p:nvPr>
        </p:nvSpPr>
        <p:spPr>
          <a:noFill/>
        </p:spPr>
        <p:txBody>
          <a:bodyPr/>
          <a:lstStyle/>
          <a:p>
            <a:fld id="{495458ED-8933-5B4A-B3BB-7CACA30E1B83}" type="slidenum">
              <a:rPr lang="en-US" smtClean="0">
                <a:latin typeface="Arial" pitchFamily="-107" charset="0"/>
                <a:ea typeface="ＭＳ Ｐゴシック" pitchFamily="-107" charset="-128"/>
                <a:cs typeface="ＭＳ Ｐゴシック" pitchFamily="-107" charset="-128"/>
              </a:rPr>
              <a:pPr/>
              <a:t>15</a:t>
            </a:fld>
            <a:endParaRPr lang="en-US" smtClean="0">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p:cNvSpPr>
          <p:nvPr>
            <p:ph type="sldImg"/>
          </p:nvPr>
        </p:nvSpPr>
        <p:spPr>
          <a:ln/>
        </p:spPr>
      </p:sp>
      <p:sp>
        <p:nvSpPr>
          <p:cNvPr id="48131" name="Notes Placeholder 2"/>
          <p:cNvSpPr>
            <a:spLocks noGrp="1"/>
          </p:cNvSpPr>
          <p:nvPr>
            <p:ph type="body" idx="1"/>
          </p:nvPr>
        </p:nvSpPr>
        <p:spPr>
          <a:noFill/>
          <a:ln/>
        </p:spPr>
        <p:txBody>
          <a:bodyPr/>
          <a:lstStyle/>
          <a:p>
            <a:endParaRPr lang="en-US" dirty="0" smtClean="0">
              <a:latin typeface="Arial" pitchFamily="-107" charset="0"/>
              <a:ea typeface="ＭＳ Ｐゴシック" pitchFamily="-107" charset="-128"/>
              <a:cs typeface="ＭＳ Ｐゴシック" pitchFamily="-107" charset="-128"/>
            </a:endParaRPr>
          </a:p>
        </p:txBody>
      </p:sp>
      <p:sp>
        <p:nvSpPr>
          <p:cNvPr id="48132" name="Slide Number Placeholder 3"/>
          <p:cNvSpPr>
            <a:spLocks noGrp="1"/>
          </p:cNvSpPr>
          <p:nvPr>
            <p:ph type="sldNum" sz="quarter" idx="5"/>
          </p:nvPr>
        </p:nvSpPr>
        <p:spPr>
          <a:noFill/>
        </p:spPr>
        <p:txBody>
          <a:bodyPr/>
          <a:lstStyle/>
          <a:p>
            <a:fld id="{BA95065B-F16E-1841-A606-C1F7518F087F}" type="slidenum">
              <a:rPr lang="en-US" smtClean="0">
                <a:latin typeface="Arial" pitchFamily="-107" charset="0"/>
                <a:ea typeface="ＭＳ Ｐゴシック" pitchFamily="-107" charset="-128"/>
                <a:cs typeface="ＭＳ Ｐゴシック" pitchFamily="-107" charset="-128"/>
              </a:rPr>
              <a:pPr/>
              <a:t>16</a:t>
            </a:fld>
            <a:endParaRPr lang="en-US" smtClean="0">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p:cNvSpPr>
          <p:nvPr>
            <p:ph type="sldImg"/>
          </p:nvPr>
        </p:nvSpPr>
        <p:spPr>
          <a:ln/>
        </p:spPr>
      </p:sp>
      <p:sp>
        <p:nvSpPr>
          <p:cNvPr id="52227" name="Notes Placeholder 2"/>
          <p:cNvSpPr>
            <a:spLocks noGrp="1"/>
          </p:cNvSpPr>
          <p:nvPr>
            <p:ph type="body" idx="1"/>
          </p:nvPr>
        </p:nvSpPr>
        <p:spPr>
          <a:noFill/>
          <a:ln/>
        </p:spPr>
        <p:txBody>
          <a:bodyPr/>
          <a:lstStyle/>
          <a:p>
            <a:endParaRPr lang="en-US" dirty="0" smtClean="0">
              <a:latin typeface="Arial" pitchFamily="-107" charset="0"/>
              <a:ea typeface="ＭＳ Ｐゴシック" pitchFamily="-107" charset="-128"/>
              <a:cs typeface="ＭＳ Ｐゴシック" pitchFamily="-107" charset="-128"/>
            </a:endParaRPr>
          </a:p>
        </p:txBody>
      </p:sp>
      <p:sp>
        <p:nvSpPr>
          <p:cNvPr id="52228" name="Slide Number Placeholder 3"/>
          <p:cNvSpPr>
            <a:spLocks noGrp="1"/>
          </p:cNvSpPr>
          <p:nvPr>
            <p:ph type="sldNum" sz="quarter" idx="5"/>
          </p:nvPr>
        </p:nvSpPr>
        <p:spPr>
          <a:noFill/>
        </p:spPr>
        <p:txBody>
          <a:bodyPr/>
          <a:lstStyle/>
          <a:p>
            <a:fld id="{9FFF441E-BB0D-6848-AAD6-6747BF6A4E7C}" type="slidenum">
              <a:rPr lang="en-US" smtClean="0">
                <a:latin typeface="Arial" pitchFamily="-107" charset="0"/>
                <a:ea typeface="ＭＳ Ｐゴシック" pitchFamily="-107" charset="-128"/>
                <a:cs typeface="ＭＳ Ｐゴシック" pitchFamily="-107" charset="-128"/>
              </a:rPr>
              <a:pPr/>
              <a:t>17</a:t>
            </a:fld>
            <a:endParaRPr lang="en-US" smtClean="0">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p:cNvSpPr>
          <p:nvPr>
            <p:ph type="sldImg"/>
          </p:nvPr>
        </p:nvSpPr>
        <p:spPr>
          <a:ln/>
        </p:spPr>
      </p:sp>
      <p:sp>
        <p:nvSpPr>
          <p:cNvPr id="17411" name="Notes Placeholder 2"/>
          <p:cNvSpPr>
            <a:spLocks noGrp="1"/>
          </p:cNvSpPr>
          <p:nvPr>
            <p:ph type="body" idx="1"/>
          </p:nvPr>
        </p:nvSpPr>
        <p:spPr>
          <a:noFill/>
          <a:ln/>
        </p:spPr>
        <p:txBody>
          <a:bodyPr/>
          <a:lstStyle/>
          <a:p>
            <a:endParaRPr lang="en-US" dirty="0" smtClean="0">
              <a:latin typeface="Arial" pitchFamily="-107" charset="0"/>
              <a:ea typeface="ＭＳ Ｐゴシック" pitchFamily="-107" charset="-128"/>
              <a:cs typeface="ＭＳ Ｐゴシック" pitchFamily="-107" charset="-128"/>
            </a:endParaRPr>
          </a:p>
        </p:txBody>
      </p:sp>
      <p:sp>
        <p:nvSpPr>
          <p:cNvPr id="17412" name="Slide Number Placeholder 3"/>
          <p:cNvSpPr>
            <a:spLocks noGrp="1"/>
          </p:cNvSpPr>
          <p:nvPr>
            <p:ph type="sldNum" sz="quarter" idx="5"/>
          </p:nvPr>
        </p:nvSpPr>
        <p:spPr>
          <a:noFill/>
        </p:spPr>
        <p:txBody>
          <a:bodyPr/>
          <a:lstStyle/>
          <a:p>
            <a:fld id="{D0DD1145-E22E-9844-B4B6-C4FCACDC50A5}" type="slidenum">
              <a:rPr lang="en-US" smtClean="0">
                <a:latin typeface="Arial" pitchFamily="-107" charset="0"/>
                <a:ea typeface="ＭＳ Ｐゴシック" pitchFamily="-107" charset="-128"/>
                <a:cs typeface="ＭＳ Ｐゴシック" pitchFamily="-107" charset="-128"/>
              </a:rPr>
              <a:pPr/>
              <a:t>2</a:t>
            </a:fld>
            <a:endParaRPr lang="en-US" smtClean="0">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a:ln/>
        </p:spPr>
      </p:sp>
      <p:sp>
        <p:nvSpPr>
          <p:cNvPr id="21507" name="Notes Placeholder 2"/>
          <p:cNvSpPr>
            <a:spLocks noGrp="1"/>
          </p:cNvSpPr>
          <p:nvPr>
            <p:ph type="body" idx="1"/>
          </p:nvPr>
        </p:nvSpPr>
        <p:spPr>
          <a:noFill/>
          <a:ln/>
        </p:spPr>
        <p:txBody>
          <a:bodyPr/>
          <a:lstStyle/>
          <a:p>
            <a:endParaRPr lang="en-US" dirty="0" smtClean="0">
              <a:latin typeface="Arial" pitchFamily="-107" charset="0"/>
              <a:ea typeface="ＭＳ Ｐゴシック" pitchFamily="-107" charset="-128"/>
              <a:cs typeface="ＭＳ Ｐゴシック" pitchFamily="-107" charset="-128"/>
            </a:endParaRPr>
          </a:p>
        </p:txBody>
      </p:sp>
      <p:sp>
        <p:nvSpPr>
          <p:cNvPr id="21508" name="Slide Number Placeholder 3"/>
          <p:cNvSpPr>
            <a:spLocks noGrp="1"/>
          </p:cNvSpPr>
          <p:nvPr>
            <p:ph type="sldNum" sz="quarter" idx="5"/>
          </p:nvPr>
        </p:nvSpPr>
        <p:spPr>
          <a:noFill/>
        </p:spPr>
        <p:txBody>
          <a:bodyPr/>
          <a:lstStyle/>
          <a:p>
            <a:fld id="{22BA4EDF-97EC-7A4F-8C8B-2266B6A52FE2}" type="slidenum">
              <a:rPr lang="en-US" smtClean="0">
                <a:latin typeface="Arial" pitchFamily="-107" charset="0"/>
                <a:ea typeface="ＭＳ Ｐゴシック" pitchFamily="-107" charset="-128"/>
                <a:cs typeface="ＭＳ Ｐゴシック" pitchFamily="-107" charset="-128"/>
              </a:rPr>
              <a:pPr/>
              <a:t>3</a:t>
            </a:fld>
            <a:endParaRPr lang="en-US" smtClean="0">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1C2FF0A1-C52D-F847-94B2-B5FDBB7392D4}" type="slidenum">
              <a:rPr lang="en-US">
                <a:latin typeface="Arial" pitchFamily="-107" charset="0"/>
                <a:ea typeface="ＭＳ Ｐゴシック" pitchFamily="-107" charset="-128"/>
                <a:cs typeface="ＭＳ Ｐゴシック" pitchFamily="-107" charset="-128"/>
              </a:rPr>
              <a:pPr/>
              <a:t>4</a:t>
            </a:fld>
            <a:endParaRPr lang="en-US">
              <a:latin typeface="Arial" pitchFamily="-107" charset="0"/>
              <a:ea typeface="ＭＳ Ｐゴシック" pitchFamily="-107" charset="-128"/>
              <a:cs typeface="ＭＳ Ｐゴシック" pitchFamily="-107" charset="-128"/>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dirty="0" smtClean="0">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p:cNvSpPr>
          <p:nvPr>
            <p:ph type="sldImg"/>
          </p:nvPr>
        </p:nvSpPr>
        <p:spPr>
          <a:ln/>
        </p:spPr>
      </p:sp>
      <p:sp>
        <p:nvSpPr>
          <p:cNvPr id="50179" name="Notes Placeholder 2"/>
          <p:cNvSpPr>
            <a:spLocks noGrp="1"/>
          </p:cNvSpPr>
          <p:nvPr>
            <p:ph type="body" idx="1"/>
          </p:nvPr>
        </p:nvSpPr>
        <p:spPr>
          <a:noFill/>
          <a:ln/>
        </p:spPr>
        <p:txBody>
          <a:bodyPr/>
          <a:lstStyle/>
          <a:p>
            <a:endParaRPr lang="en-US" dirty="0" smtClean="0">
              <a:latin typeface="Arial" pitchFamily="-107" charset="0"/>
              <a:ea typeface="ＭＳ Ｐゴシック" pitchFamily="-107" charset="-128"/>
              <a:cs typeface="ＭＳ Ｐゴシック" pitchFamily="-107" charset="-128"/>
            </a:endParaRPr>
          </a:p>
        </p:txBody>
      </p:sp>
      <p:sp>
        <p:nvSpPr>
          <p:cNvPr id="50180" name="Slide Number Placeholder 3"/>
          <p:cNvSpPr>
            <a:spLocks noGrp="1"/>
          </p:cNvSpPr>
          <p:nvPr>
            <p:ph type="sldNum" sz="quarter" idx="5"/>
          </p:nvPr>
        </p:nvSpPr>
        <p:spPr>
          <a:noFill/>
        </p:spPr>
        <p:txBody>
          <a:bodyPr/>
          <a:lstStyle/>
          <a:p>
            <a:fld id="{502519E3-85BA-1D4F-BECE-F96CC4886C46}" type="slidenum">
              <a:rPr lang="en-US" smtClean="0">
                <a:latin typeface="Arial" pitchFamily="-107" charset="0"/>
                <a:ea typeface="ＭＳ Ｐゴシック" pitchFamily="-107" charset="-128"/>
                <a:cs typeface="ＭＳ Ｐゴシック" pitchFamily="-107" charset="-128"/>
              </a:rPr>
              <a:pPr/>
              <a:t>5</a:t>
            </a:fld>
            <a:endParaRPr lang="en-US" smtClean="0">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DC67CA77-D04B-774F-AA0F-9360DD123EDA}" type="slidenum">
              <a:rPr lang="en-US">
                <a:latin typeface="Arial" pitchFamily="-107" charset="0"/>
                <a:ea typeface="ＭＳ Ｐゴシック" pitchFamily="-107" charset="-128"/>
                <a:cs typeface="ＭＳ Ｐゴシック" pitchFamily="-107" charset="-128"/>
              </a:rPr>
              <a:pPr/>
              <a:t>6</a:t>
            </a:fld>
            <a:endParaRPr lang="en-US">
              <a:latin typeface="Arial" pitchFamily="-107" charset="0"/>
              <a:ea typeface="ＭＳ Ｐゴシック" pitchFamily="-107" charset="-128"/>
              <a:cs typeface="ＭＳ Ｐゴシック" pitchFamily="-107" charset="-128"/>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dirty="0">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DC67CA77-D04B-774F-AA0F-9360DD123EDA}" type="slidenum">
              <a:rPr lang="en-US">
                <a:latin typeface="Arial" pitchFamily="-107" charset="0"/>
                <a:ea typeface="ＭＳ Ｐゴシック" pitchFamily="-107" charset="-128"/>
                <a:cs typeface="ＭＳ Ｐゴシック" pitchFamily="-107" charset="-128"/>
              </a:rPr>
              <a:pPr/>
              <a:t>7</a:t>
            </a:fld>
            <a:endParaRPr lang="en-US">
              <a:latin typeface="Arial" pitchFamily="-107" charset="0"/>
              <a:ea typeface="ＭＳ Ｐゴシック" pitchFamily="-107" charset="-128"/>
              <a:cs typeface="ＭＳ Ｐゴシック" pitchFamily="-107" charset="-128"/>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dirty="0">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DC67CA77-D04B-774F-AA0F-9360DD123EDA}" type="slidenum">
              <a:rPr lang="en-US">
                <a:latin typeface="Arial" pitchFamily="-107" charset="0"/>
                <a:ea typeface="ＭＳ Ｐゴシック" pitchFamily="-107" charset="-128"/>
                <a:cs typeface="ＭＳ Ｐゴシック" pitchFamily="-107" charset="-128"/>
              </a:rPr>
              <a:pPr/>
              <a:t>8</a:t>
            </a:fld>
            <a:endParaRPr lang="en-US">
              <a:latin typeface="Arial" pitchFamily="-107" charset="0"/>
              <a:ea typeface="ＭＳ Ｐゴシック" pitchFamily="-107" charset="-128"/>
              <a:cs typeface="ＭＳ Ｐゴシック" pitchFamily="-107" charset="-128"/>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dirty="0">
              <a:latin typeface="Arial" pitchFamily="-107" charset="0"/>
              <a:ea typeface="ＭＳ Ｐゴシック" pitchFamily="-107" charset="-128"/>
              <a:cs typeface="ＭＳ Ｐゴシック" pitchFamily="-107"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8609C4BF-3C0F-2147-8BDE-8EDA663D3B1E}" type="slidenum">
              <a:rPr lang="en-US">
                <a:latin typeface="Arial" pitchFamily="-107" charset="0"/>
                <a:ea typeface="ＭＳ Ｐゴシック" pitchFamily="-107" charset="-128"/>
                <a:cs typeface="ＭＳ Ｐゴシック" pitchFamily="-107" charset="-128"/>
              </a:rPr>
              <a:pPr/>
              <a:t>9</a:t>
            </a:fld>
            <a:endParaRPr lang="en-US">
              <a:latin typeface="Arial" pitchFamily="-107" charset="0"/>
              <a:ea typeface="ＭＳ Ｐゴシック" pitchFamily="-107" charset="-128"/>
              <a:cs typeface="ＭＳ Ｐゴシック" pitchFamily="-107" charset="-128"/>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dirty="0">
              <a:latin typeface="Arial" pitchFamily="-107" charset="0"/>
              <a:ea typeface="ＭＳ Ｐゴシック" pitchFamily="-107" charset="-128"/>
              <a:cs typeface="ＭＳ Ｐゴシック" pitchFamily="-107"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0" y="0"/>
            <a:ext cx="9144000" cy="6856413"/>
          </a:xfrm>
          <a:prstGeom prst="rect">
            <a:avLst/>
          </a:prstGeom>
          <a:noFill/>
          <a:ln w="9525">
            <a:noFill/>
            <a:miter lim="800000"/>
            <a:headEnd/>
            <a:tailEnd/>
          </a:ln>
        </p:spPr>
      </p:pic>
      <p:sp>
        <p:nvSpPr>
          <p:cNvPr id="51203" name="Rectangle 3"/>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51204" name="Rectangle 4"/>
          <p:cNvSpPr>
            <a:spLocks noGrp="1" noChangeArrowheads="1"/>
          </p:cNvSpPr>
          <p:nvPr>
            <p:ph type="subTitle" idx="1"/>
          </p:nvPr>
        </p:nvSpPr>
        <p:spPr>
          <a:xfrm>
            <a:off x="1371600" y="3886200"/>
            <a:ext cx="6400800" cy="1752600"/>
          </a:xfrm>
        </p:spPr>
        <p:txBody>
          <a:bodyPr/>
          <a:lstStyle>
            <a:lvl1pPr marL="0" indent="0" algn="ctr">
              <a:buFont typeface="Arial" charset="0"/>
              <a:buNone/>
              <a:defRPr/>
            </a:lvl1pPr>
          </a:lstStyle>
          <a:p>
            <a:r>
              <a:rPr lang="en-US"/>
              <a:t>Click to edit Master subtitle style</a:t>
            </a:r>
          </a:p>
        </p:txBody>
      </p:sp>
      <p:sp>
        <p:nvSpPr>
          <p:cNvPr id="5" name="Rectangle 5"/>
          <p:cNvSpPr>
            <a:spLocks noGrp="1" noChangeArrowheads="1"/>
          </p:cNvSpPr>
          <p:nvPr>
            <p:ph type="dt" sz="half" idx="10"/>
          </p:nvPr>
        </p:nvSpPr>
        <p:spPr/>
        <p:txBody>
          <a:bodyPr/>
          <a:lstStyle>
            <a:lvl1pPr>
              <a:defRPr/>
            </a:lvl1pPr>
          </a:lstStyle>
          <a:p>
            <a:pPr>
              <a:defRPr/>
            </a:pPr>
            <a:endParaRPr lang="en-US"/>
          </a:p>
        </p:txBody>
      </p:sp>
      <p:sp>
        <p:nvSpPr>
          <p:cNvPr id="6" name="Rectangle 6"/>
          <p:cNvSpPr>
            <a:spLocks noGrp="1" noChangeArrowheads="1"/>
          </p:cNvSpPr>
          <p:nvPr>
            <p:ph type="ftr" sz="quarter" idx="11"/>
          </p:nvPr>
        </p:nvSpPr>
        <p:spPr/>
        <p:txBody>
          <a:bodyPr/>
          <a:lstStyle>
            <a:lvl1pPr>
              <a:defRPr/>
            </a:lvl1pPr>
          </a:lstStyle>
          <a:p>
            <a:pPr>
              <a:defRPr/>
            </a:pPr>
            <a:endParaRPr lang="en-US"/>
          </a:p>
        </p:txBody>
      </p:sp>
      <p:sp>
        <p:nvSpPr>
          <p:cNvPr id="7" name="Rectangle 7"/>
          <p:cNvSpPr>
            <a:spLocks noGrp="1" noChangeArrowheads="1"/>
          </p:cNvSpPr>
          <p:nvPr>
            <p:ph type="sldNum" sz="quarter" idx="12"/>
          </p:nvPr>
        </p:nvSpPr>
        <p:spPr/>
        <p:txBody>
          <a:bodyPr/>
          <a:lstStyle>
            <a:lvl1pPr>
              <a:defRPr/>
            </a:lvl1pPr>
          </a:lstStyle>
          <a:p>
            <a:pPr>
              <a:defRPr/>
            </a:pPr>
            <a:fld id="{EF62450E-825E-5744-830D-17D5A1FE06C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F4149F0A-2E9B-954B-A850-D318732597D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EABA2B2E-48BC-F147-8271-EB7F22B6CDE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1C939DF4-9899-7B47-AE90-66595B5FF10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0C7F534A-6C7B-CB44-A3E4-B70E2D2F5CE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0884BAF9-5B52-8C48-96CA-5CD46C28CC5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14DCBF7F-B5E3-A743-B18E-2302A020B34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724C413D-EE5C-1E47-BC34-6E22A48A745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4E00D0BB-EBD6-684A-8819-CC412FA58F4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90920068-9C93-944A-86A0-966571C3C9B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A44C4E13-A196-0A49-98BC-1315AE96780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3"/>
          <a:srcRect/>
          <a:stretch>
            <a:fillRect/>
          </a:stretch>
        </p:blipFill>
        <p:spPr bwMode="auto">
          <a:xfrm>
            <a:off x="0" y="0"/>
            <a:ext cx="9144000" cy="6856413"/>
          </a:xfrm>
          <a:prstGeom prst="rect">
            <a:avLst/>
          </a:prstGeom>
          <a:noFill/>
          <a:ln w="9525">
            <a:noFill/>
            <a:miter lim="800000"/>
            <a:headEnd/>
            <a:tailEnd/>
          </a:ln>
        </p:spPr>
      </p:pic>
      <p:sp>
        <p:nvSpPr>
          <p:cNvPr id="1027" name="Rectangle 3"/>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4"/>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0181" name="Rectangle 5"/>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128"/>
                <a:cs typeface="ＭＳ Ｐゴシック" charset="-128"/>
              </a:defRPr>
            </a:lvl1pPr>
          </a:lstStyle>
          <a:p>
            <a:pPr>
              <a:defRPr/>
            </a:pPr>
            <a:endParaRPr lang="en-US"/>
          </a:p>
        </p:txBody>
      </p:sp>
      <p:sp>
        <p:nvSpPr>
          <p:cNvPr id="5018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128"/>
                <a:cs typeface="ＭＳ Ｐゴシック" charset="-128"/>
              </a:defRPr>
            </a:lvl1pPr>
          </a:lstStyle>
          <a:p>
            <a:pPr>
              <a:defRPr/>
            </a:pPr>
            <a:endParaRPr lang="en-US"/>
          </a:p>
        </p:txBody>
      </p:sp>
      <p:sp>
        <p:nvSpPr>
          <p:cNvPr id="50183" name="Rectangle 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charset="-128"/>
                <a:cs typeface="ＭＳ Ｐゴシック" charset="-128"/>
              </a:defRPr>
            </a:lvl1pPr>
          </a:lstStyle>
          <a:p>
            <a:pPr>
              <a:defRPr/>
            </a:pPr>
            <a:fld id="{5C4BF9B8-92C3-C249-B713-1E3799D9FA9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0"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Font typeface="Arial" pitchFamily="-107"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107"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itchFamily="-107"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itchFamily="-107"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itchFamily="-107" charset="0"/>
        <a:buChar char="•"/>
        <a:defRPr sz="2000">
          <a:solidFill>
            <a:schemeClr val="tx1"/>
          </a:solidFill>
          <a:latin typeface="+mn-lt"/>
          <a:ea typeface="+mn-ea"/>
        </a:defRPr>
      </a:lvl5pPr>
      <a:lvl6pPr marL="2514600" indent="-228600" algn="l" rtl="0" fontAlgn="base">
        <a:spcBef>
          <a:spcPct val="20000"/>
        </a:spcBef>
        <a:spcAft>
          <a:spcPct val="0"/>
        </a:spcAft>
        <a:buFont typeface="Arial" charset="0"/>
        <a:buChar char="•"/>
        <a:defRPr sz="2000">
          <a:solidFill>
            <a:schemeClr val="tx1"/>
          </a:solidFill>
          <a:latin typeface="+mn-lt"/>
          <a:ea typeface="+mn-ea"/>
        </a:defRPr>
      </a:lvl6pPr>
      <a:lvl7pPr marL="2971800" indent="-228600" algn="l" rtl="0" fontAlgn="base">
        <a:spcBef>
          <a:spcPct val="20000"/>
        </a:spcBef>
        <a:spcAft>
          <a:spcPct val="0"/>
        </a:spcAft>
        <a:buFont typeface="Arial" charset="0"/>
        <a:buChar char="•"/>
        <a:defRPr sz="2000">
          <a:solidFill>
            <a:schemeClr val="tx1"/>
          </a:solidFill>
          <a:latin typeface="+mn-lt"/>
          <a:ea typeface="+mn-ea"/>
        </a:defRPr>
      </a:lvl7pPr>
      <a:lvl8pPr marL="3429000" indent="-228600" algn="l" rtl="0" fontAlgn="base">
        <a:spcBef>
          <a:spcPct val="20000"/>
        </a:spcBef>
        <a:spcAft>
          <a:spcPct val="0"/>
        </a:spcAft>
        <a:buFont typeface="Arial" charset="0"/>
        <a:buChar char="•"/>
        <a:defRPr sz="2000">
          <a:solidFill>
            <a:schemeClr val="tx1"/>
          </a:solidFill>
          <a:latin typeface="+mn-lt"/>
          <a:ea typeface="+mn-ea"/>
        </a:defRPr>
      </a:lvl8pPr>
      <a:lvl9pPr marL="3886200" indent="-228600" algn="l" rtl="0" fontAlgn="base">
        <a:spcBef>
          <a:spcPct val="20000"/>
        </a:spcBef>
        <a:spcAft>
          <a:spcPct val="0"/>
        </a:spcAft>
        <a:buFont typeface="Arial" charset="0"/>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hyperlink" Target="https://www.thedailycafe.com/articles/Daily-5-in-Action-Grades-K-2"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1676400"/>
            <a:ext cx="7772400" cy="1143000"/>
          </a:xfrm>
        </p:spPr>
        <p:txBody>
          <a:bodyPr/>
          <a:lstStyle/>
          <a:p>
            <a:pPr eaLnBrk="1" hangingPunct="1"/>
            <a:r>
              <a:rPr lang="en-US" b="1">
                <a:solidFill>
                  <a:schemeClr val="hlink"/>
                </a:solidFill>
                <a:latin typeface="Century Gothic" pitchFamily="-107" charset="0"/>
              </a:rPr>
              <a:t>Learning at Phelps Luck…</a:t>
            </a:r>
            <a:br>
              <a:rPr lang="en-US" b="1">
                <a:solidFill>
                  <a:schemeClr val="hlink"/>
                </a:solidFill>
                <a:latin typeface="Century Gothic" pitchFamily="-107" charset="0"/>
              </a:rPr>
            </a:br>
            <a:r>
              <a:rPr lang="en-US" b="1">
                <a:solidFill>
                  <a:schemeClr val="hlink"/>
                </a:solidFill>
                <a:latin typeface="Century Gothic" pitchFamily="-107" charset="0"/>
              </a:rPr>
              <a:t>Inside Our Second Grade</a:t>
            </a:r>
            <a:endParaRPr lang="en-US" b="1"/>
          </a:p>
        </p:txBody>
      </p:sp>
      <p:sp>
        <p:nvSpPr>
          <p:cNvPr id="14339" name="Rectangle 3"/>
          <p:cNvSpPr>
            <a:spLocks noGrp="1" noChangeArrowheads="1"/>
          </p:cNvSpPr>
          <p:nvPr>
            <p:ph type="subTitle" idx="1"/>
          </p:nvPr>
        </p:nvSpPr>
        <p:spPr>
          <a:xfrm>
            <a:off x="2286000" y="3886200"/>
            <a:ext cx="6400800" cy="1752600"/>
          </a:xfrm>
        </p:spPr>
        <p:txBody>
          <a:bodyPr/>
          <a:lstStyle/>
          <a:p>
            <a:pPr eaLnBrk="1" hangingPunct="1">
              <a:buFont typeface="Arial" pitchFamily="-107" charset="0"/>
              <a:buNone/>
            </a:pPr>
            <a:r>
              <a:rPr lang="en-US" b="1" dirty="0">
                <a:solidFill>
                  <a:srgbClr val="FF0000"/>
                </a:solidFill>
                <a:latin typeface="Century Gothic" pitchFamily="-107" charset="0"/>
              </a:rPr>
              <a:t>Back to School Night</a:t>
            </a:r>
          </a:p>
          <a:p>
            <a:pPr eaLnBrk="1" hangingPunct="1">
              <a:buFont typeface="Arial" pitchFamily="-107" charset="0"/>
              <a:buNone/>
            </a:pPr>
            <a:r>
              <a:rPr lang="en-US" b="1" dirty="0">
                <a:solidFill>
                  <a:srgbClr val="FF0000"/>
                </a:solidFill>
                <a:latin typeface="Century Gothic" pitchFamily="-107" charset="0"/>
              </a:rPr>
              <a:t>September</a:t>
            </a:r>
            <a:r>
              <a:rPr lang="en-US" b="1" dirty="0" smtClean="0">
                <a:solidFill>
                  <a:srgbClr val="FF0000"/>
                </a:solidFill>
                <a:latin typeface="Century Gothic" pitchFamily="-107" charset="0"/>
              </a:rPr>
              <a:t> 1, 2015</a:t>
            </a:r>
          </a:p>
          <a:p>
            <a:pPr eaLnBrk="1" hangingPunct="1">
              <a:buFont typeface="Arial" pitchFamily="-107" charset="0"/>
              <a:buNone/>
            </a:pPr>
            <a:endParaRPr lang="en-US" sz="4800" dirty="0">
              <a:solidFill>
                <a:schemeClr val="accent1"/>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ctrTitle"/>
          </p:nvPr>
        </p:nvSpPr>
        <p:spPr>
          <a:xfrm>
            <a:off x="474663" y="533400"/>
            <a:ext cx="8516937" cy="2514600"/>
          </a:xfrm>
        </p:spPr>
        <p:txBody>
          <a:bodyPr/>
          <a:lstStyle/>
          <a:p>
            <a:pPr algn="l"/>
            <a:r>
              <a:rPr lang="en-US" sz="3200" b="1" dirty="0" smtClean="0"/>
              <a:t>Difficulties with reading are often connected to a child’s opportunity to read.   </a:t>
            </a:r>
            <a:br>
              <a:rPr lang="en-US" sz="3200" b="1" dirty="0" smtClean="0"/>
            </a:br>
            <a:r>
              <a:rPr lang="en-US" sz="3200" b="1" dirty="0" smtClean="0">
                <a:solidFill>
                  <a:srgbClr val="C00000"/>
                </a:solidFill>
              </a:rPr>
              <a:t>Daily reading at home provides opportunity for practice, growing interests, and expanding vocabulary and knowledge.</a:t>
            </a:r>
          </a:p>
        </p:txBody>
      </p:sp>
      <p:pic>
        <p:nvPicPr>
          <p:cNvPr id="33795" name="Picture 3" descr="Family-reading-together-children.jpg"/>
          <p:cNvPicPr>
            <a:picLocks noChangeAspect="1"/>
          </p:cNvPicPr>
          <p:nvPr/>
        </p:nvPicPr>
        <p:blipFill>
          <a:blip r:embed="rId3">
            <a:alphaModFix amt="87000"/>
          </a:blip>
          <a:srcRect/>
          <a:stretch>
            <a:fillRect/>
          </a:stretch>
        </p:blipFill>
        <p:spPr bwMode="auto">
          <a:xfrm>
            <a:off x="690563" y="3276600"/>
            <a:ext cx="3792537" cy="3178175"/>
          </a:xfrm>
          <a:prstGeom prst="rect">
            <a:avLst/>
          </a:prstGeom>
          <a:noFill/>
          <a:ln w="9525">
            <a:noFill/>
            <a:miter lim="800000"/>
            <a:headEnd/>
            <a:tailEnd/>
          </a:ln>
        </p:spPr>
      </p:pic>
      <p:pic>
        <p:nvPicPr>
          <p:cNvPr id="33796" name="Picture 4" descr="black child reading.JPG"/>
          <p:cNvPicPr>
            <a:picLocks noChangeAspect="1"/>
          </p:cNvPicPr>
          <p:nvPr/>
        </p:nvPicPr>
        <p:blipFill>
          <a:blip r:embed="rId4"/>
          <a:srcRect/>
          <a:stretch>
            <a:fillRect/>
          </a:stretch>
        </p:blipFill>
        <p:spPr bwMode="auto">
          <a:xfrm>
            <a:off x="4800600" y="3352800"/>
            <a:ext cx="4024313" cy="317817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63637"/>
          </a:xfrm>
        </p:spPr>
        <p:txBody>
          <a:bodyPr>
            <a:normAutofit fontScale="90000"/>
          </a:bodyPr>
          <a:lstStyle/>
          <a:p>
            <a:pPr>
              <a:defRPr/>
            </a:pPr>
            <a:r>
              <a:rPr lang="en-US" sz="3556" b="1" dirty="0" smtClean="0">
                <a:solidFill>
                  <a:schemeClr val="accent5"/>
                </a:solidFill>
              </a:rPr>
              <a:t>Language Arts ELA Homework</a:t>
            </a:r>
            <a:br>
              <a:rPr lang="en-US" sz="3556" b="1" dirty="0" smtClean="0">
                <a:solidFill>
                  <a:schemeClr val="accent5"/>
                </a:solidFill>
              </a:rPr>
            </a:br>
            <a:r>
              <a:rPr lang="en-US" sz="3556" b="1" dirty="0" smtClean="0">
                <a:solidFill>
                  <a:schemeClr val="accent5"/>
                </a:solidFill>
              </a:rPr>
              <a:t>Monday-Thursday</a:t>
            </a:r>
            <a:endParaRPr lang="en-US" sz="3556" b="1" dirty="0">
              <a:solidFill>
                <a:schemeClr val="accent5"/>
              </a:solidFill>
            </a:endParaRPr>
          </a:p>
        </p:txBody>
      </p:sp>
      <p:sp>
        <p:nvSpPr>
          <p:cNvPr id="3" name="Content Placeholder 2"/>
          <p:cNvSpPr>
            <a:spLocks noGrp="1"/>
          </p:cNvSpPr>
          <p:nvPr>
            <p:ph idx="1"/>
          </p:nvPr>
        </p:nvSpPr>
        <p:spPr>
          <a:xfrm>
            <a:off x="228600" y="1600200"/>
            <a:ext cx="8534400" cy="4724400"/>
          </a:xfrm>
        </p:spPr>
        <p:txBody>
          <a:bodyPr>
            <a:normAutofit fontScale="92500" lnSpcReduction="10000"/>
          </a:bodyPr>
          <a:lstStyle/>
          <a:p>
            <a:pPr>
              <a:buFont typeface="Arial" pitchFamily="-109" charset="0"/>
              <a:buNone/>
              <a:defRPr/>
            </a:pPr>
            <a:r>
              <a:rPr lang="en-US" sz="2400" b="1" dirty="0" smtClean="0">
                <a:solidFill>
                  <a:srgbClr val="C00000"/>
                </a:solidFill>
              </a:rPr>
              <a:t>Students are assigned 15 minutes of reading each night. </a:t>
            </a:r>
          </a:p>
          <a:p>
            <a:pPr>
              <a:buFont typeface="Arial" pitchFamily="-109" charset="0"/>
              <a:buNone/>
              <a:defRPr/>
            </a:pPr>
            <a:r>
              <a:rPr lang="en-US" sz="2400" dirty="0" smtClean="0">
                <a:solidFill>
                  <a:schemeClr val="accent1"/>
                </a:solidFill>
              </a:rPr>
              <a:t>Your child’s hw reading time will be one part of the assignment each night. Book sharing, library/media visits will help support this </a:t>
            </a:r>
          </a:p>
          <a:p>
            <a:pPr>
              <a:buFont typeface="Arial" pitchFamily="-109" charset="0"/>
              <a:buNone/>
              <a:defRPr/>
            </a:pPr>
            <a:endParaRPr lang="en-US" sz="2400" dirty="0" smtClean="0">
              <a:solidFill>
                <a:schemeClr val="accent1"/>
              </a:solidFill>
            </a:endParaRPr>
          </a:p>
          <a:p>
            <a:pPr>
              <a:buFont typeface="Arial" pitchFamily="-109" charset="0"/>
              <a:buNone/>
              <a:defRPr/>
            </a:pPr>
            <a:r>
              <a:rPr lang="en-US" sz="2400" b="1" dirty="0" smtClean="0">
                <a:solidFill>
                  <a:schemeClr val="accent6"/>
                </a:solidFill>
              </a:rPr>
              <a:t>Writing choices will be given each night …</a:t>
            </a:r>
          </a:p>
          <a:p>
            <a:pPr>
              <a:buFont typeface="Arial" pitchFamily="-109" charset="0"/>
              <a:buNone/>
              <a:defRPr/>
            </a:pPr>
            <a:endParaRPr lang="en-US" sz="2400" dirty="0" smtClean="0">
              <a:solidFill>
                <a:srgbClr val="2C7C9F"/>
              </a:solidFill>
            </a:endParaRPr>
          </a:p>
          <a:p>
            <a:pPr>
              <a:buFont typeface="Arial" pitchFamily="-109" charset="0"/>
              <a:buNone/>
              <a:defRPr/>
            </a:pPr>
            <a:r>
              <a:rPr lang="en-US" sz="2400" dirty="0" smtClean="0">
                <a:solidFill>
                  <a:srgbClr val="2C7C9F"/>
                </a:solidFill>
              </a:rPr>
              <a:t>from a list of possible topics that connect with their daily learning</a:t>
            </a:r>
          </a:p>
          <a:p>
            <a:pPr>
              <a:buFont typeface="Arial" pitchFamily="-109" charset="0"/>
              <a:buNone/>
              <a:defRPr/>
            </a:pPr>
            <a:r>
              <a:rPr lang="en-US" sz="2400" dirty="0" smtClean="0">
                <a:solidFill>
                  <a:srgbClr val="2C7C9F"/>
                </a:solidFill>
              </a:rPr>
              <a:t>Expectations for writing will be glued into their journal- “must haves” for writing</a:t>
            </a:r>
          </a:p>
          <a:p>
            <a:pPr>
              <a:buFont typeface="Arial" pitchFamily="-109" charset="0"/>
              <a:buNone/>
              <a:defRPr/>
            </a:pPr>
            <a:r>
              <a:rPr lang="en-US" sz="2400" dirty="0" smtClean="0">
                <a:solidFill>
                  <a:srgbClr val="2C7C9F"/>
                </a:solidFill>
              </a:rPr>
              <a:t>No more than 15 minutes for writing…Include a note if it goes beyond that time.</a:t>
            </a:r>
            <a:endParaRPr lang="en-US" sz="2400" dirty="0" smtClean="0"/>
          </a:p>
          <a:p>
            <a:pPr>
              <a:buFont typeface="Arial" pitchFamily="-109" charset="0"/>
              <a:buNone/>
              <a:defRPr/>
            </a:pPr>
            <a:r>
              <a:rPr lang="en-US" sz="2400" b="1" dirty="0" smtClean="0">
                <a:solidFill>
                  <a:srgbClr val="C00000"/>
                </a:solidFill>
              </a:rPr>
              <a:t>Homework will begin the week of 9/1 (Wed/Thurs)</a:t>
            </a:r>
            <a:endParaRPr lang="en-US" sz="2400" b="1" dirty="0">
              <a:solidFill>
                <a:srgbClr val="C00000"/>
              </a:solidFill>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a:xfrm>
            <a:off x="685800" y="2895600"/>
            <a:ext cx="7772400" cy="1143000"/>
          </a:xfrm>
        </p:spPr>
        <p:txBody>
          <a:bodyPr/>
          <a:lstStyle/>
          <a:p>
            <a:pPr algn="l" eaLnBrk="1" hangingPunct="1"/>
            <a:r>
              <a:rPr lang="en-US" dirty="0">
                <a:solidFill>
                  <a:schemeClr val="hlink"/>
                </a:solidFill>
                <a:latin typeface="Century Gothic" pitchFamily="-107" charset="0"/>
              </a:rPr>
              <a:t/>
            </a:r>
            <a:br>
              <a:rPr lang="en-US" dirty="0">
                <a:solidFill>
                  <a:schemeClr val="hlink"/>
                </a:solidFill>
                <a:latin typeface="Century Gothic" pitchFamily="-107" charset="0"/>
              </a:rPr>
            </a:br>
            <a:r>
              <a:rPr lang="en-US" dirty="0">
                <a:solidFill>
                  <a:schemeClr val="hlink"/>
                </a:solidFill>
                <a:latin typeface="Century Gothic" pitchFamily="-107" charset="0"/>
              </a:rPr>
              <a:t/>
            </a:r>
            <a:br>
              <a:rPr lang="en-US" dirty="0">
                <a:solidFill>
                  <a:schemeClr val="hlink"/>
                </a:solidFill>
                <a:latin typeface="Century Gothic" pitchFamily="-107" charset="0"/>
              </a:rPr>
            </a:br>
            <a:r>
              <a:rPr lang="en-US" sz="4000" b="1" dirty="0">
                <a:solidFill>
                  <a:schemeClr val="hlink"/>
                </a:solidFill>
                <a:latin typeface="Century Gothic" pitchFamily="-107" charset="0"/>
              </a:rPr>
              <a:t>Communicating Progress to and from Home…</a:t>
            </a:r>
            <a:r>
              <a:rPr lang="en-US" dirty="0">
                <a:solidFill>
                  <a:schemeClr val="hlink"/>
                </a:solidFill>
                <a:latin typeface="Century Gothic" pitchFamily="-107" charset="0"/>
              </a:rPr>
              <a:t/>
            </a:r>
            <a:br>
              <a:rPr lang="en-US" dirty="0">
                <a:solidFill>
                  <a:schemeClr val="hlink"/>
                </a:solidFill>
                <a:latin typeface="Century Gothic" pitchFamily="-107" charset="0"/>
              </a:rPr>
            </a:br>
            <a:r>
              <a:rPr lang="en-US" sz="2800" b="1" dirty="0">
                <a:solidFill>
                  <a:srgbClr val="FF3924"/>
                </a:solidFill>
                <a:latin typeface="Century Gothic" pitchFamily="-107" charset="0"/>
              </a:rPr>
              <a:t>•Academic Growth &amp; Study Habits</a:t>
            </a:r>
            <a:br>
              <a:rPr lang="en-US" sz="2800" b="1" dirty="0">
                <a:solidFill>
                  <a:srgbClr val="FF3924"/>
                </a:solidFill>
                <a:latin typeface="Century Gothic" pitchFamily="-107" charset="0"/>
              </a:rPr>
            </a:br>
            <a:r>
              <a:rPr lang="en-US" sz="2800" b="1" dirty="0">
                <a:solidFill>
                  <a:srgbClr val="FF3924"/>
                </a:solidFill>
                <a:latin typeface="Century Gothic" pitchFamily="-107" charset="0"/>
              </a:rPr>
              <a:t>•Daily Decision-Making</a:t>
            </a:r>
            <a:br>
              <a:rPr lang="en-US" sz="2800" b="1" dirty="0">
                <a:solidFill>
                  <a:srgbClr val="FF3924"/>
                </a:solidFill>
                <a:latin typeface="Century Gothic" pitchFamily="-107" charset="0"/>
              </a:rPr>
            </a:br>
            <a:r>
              <a:rPr lang="en-US" sz="2800" b="1" dirty="0">
                <a:solidFill>
                  <a:srgbClr val="FF3924"/>
                </a:solidFill>
                <a:latin typeface="Century Gothic" pitchFamily="-107" charset="0"/>
              </a:rPr>
              <a:t>•Homework </a:t>
            </a:r>
            <a:r>
              <a:rPr lang="en-US" sz="2800" b="1" dirty="0" smtClean="0">
                <a:solidFill>
                  <a:srgbClr val="FF3924"/>
                </a:solidFill>
                <a:latin typeface="Century Gothic" pitchFamily="-107" charset="0"/>
              </a:rPr>
              <a:t/>
            </a:r>
            <a:br>
              <a:rPr lang="en-US" sz="2800" b="1" dirty="0" smtClean="0">
                <a:solidFill>
                  <a:srgbClr val="FF3924"/>
                </a:solidFill>
                <a:latin typeface="Century Gothic" pitchFamily="-107" charset="0"/>
              </a:rPr>
            </a:br>
            <a:r>
              <a:rPr lang="en-US" sz="2800" b="1" dirty="0" smtClean="0">
                <a:solidFill>
                  <a:srgbClr val="0000FF"/>
                </a:solidFill>
                <a:latin typeface="Century Gothic" pitchFamily="-107" charset="0"/>
              </a:rPr>
              <a:t>~</a:t>
            </a:r>
            <a:r>
              <a:rPr lang="en-US" sz="1900" b="1" dirty="0" smtClean="0">
                <a:solidFill>
                  <a:srgbClr val="0000FF"/>
                </a:solidFill>
                <a:latin typeface="Century Gothic" pitchFamily="-107" charset="0"/>
              </a:rPr>
              <a:t>Emergency Cards (Do we have yours??)</a:t>
            </a:r>
            <a:br>
              <a:rPr lang="en-US" sz="1900" b="1" dirty="0" smtClean="0">
                <a:solidFill>
                  <a:srgbClr val="0000FF"/>
                </a:solidFill>
                <a:latin typeface="Century Gothic" pitchFamily="-107" charset="0"/>
              </a:rPr>
            </a:br>
            <a:r>
              <a:rPr lang="en-US" sz="1900" b="1" dirty="0" smtClean="0">
                <a:solidFill>
                  <a:srgbClr val="0000FF"/>
                </a:solidFill>
                <a:latin typeface="Century Gothic" pitchFamily="-107" charset="0"/>
              </a:rPr>
              <a:t>~Homework Support </a:t>
            </a:r>
            <a:r>
              <a:rPr lang="en-US" sz="2800" b="1" dirty="0" smtClean="0">
                <a:solidFill>
                  <a:srgbClr val="0000FF"/>
                </a:solidFill>
                <a:latin typeface="Century Gothic" pitchFamily="-107" charset="0"/>
              </a:rPr>
              <a:t/>
            </a:r>
            <a:br>
              <a:rPr lang="en-US" sz="2800" b="1" dirty="0" smtClean="0">
                <a:solidFill>
                  <a:srgbClr val="0000FF"/>
                </a:solidFill>
                <a:latin typeface="Century Gothic" pitchFamily="-107" charset="0"/>
              </a:rPr>
            </a:br>
            <a:r>
              <a:rPr lang="en-US" sz="2000" b="1" dirty="0" smtClean="0">
                <a:solidFill>
                  <a:srgbClr val="0000FF"/>
                </a:solidFill>
                <a:latin typeface="Century Gothic" pitchFamily="-107" charset="0"/>
              </a:rPr>
              <a:t>~DOJO reports will begin to come home</a:t>
            </a:r>
            <a:r>
              <a:rPr lang="en-US" sz="2000" dirty="0" smtClean="0">
                <a:solidFill>
                  <a:srgbClr val="0000FF"/>
                </a:solidFill>
                <a:latin typeface="Century Gothic" pitchFamily="-107" charset="0"/>
              </a:rPr>
              <a:t/>
            </a:r>
            <a:br>
              <a:rPr lang="en-US" sz="2000" dirty="0" smtClean="0">
                <a:solidFill>
                  <a:srgbClr val="0000FF"/>
                </a:solidFill>
                <a:latin typeface="Century Gothic" pitchFamily="-107" charset="0"/>
              </a:rPr>
            </a:br>
            <a:r>
              <a:rPr lang="en-US" sz="2000" dirty="0">
                <a:solidFill>
                  <a:srgbClr val="0000FF"/>
                </a:solidFill>
                <a:latin typeface="Century Gothic" pitchFamily="-107" charset="0"/>
              </a:rPr>
              <a:t>~</a:t>
            </a:r>
            <a:r>
              <a:rPr lang="en-US" sz="2000" b="1" dirty="0">
                <a:solidFill>
                  <a:srgbClr val="0000FF"/>
                </a:solidFill>
                <a:latin typeface="Century Gothic" pitchFamily="-107" charset="0"/>
              </a:rPr>
              <a:t>Thursday Folders</a:t>
            </a:r>
            <a:br>
              <a:rPr lang="en-US" sz="2000" b="1" dirty="0">
                <a:solidFill>
                  <a:srgbClr val="0000FF"/>
                </a:solidFill>
                <a:latin typeface="Century Gothic" pitchFamily="-107" charset="0"/>
              </a:rPr>
            </a:br>
            <a:r>
              <a:rPr lang="en-US" sz="2000" b="1" dirty="0">
                <a:solidFill>
                  <a:srgbClr val="0000FF"/>
                </a:solidFill>
                <a:latin typeface="Century Gothic" pitchFamily="-107" charset="0"/>
              </a:rPr>
              <a:t>~Graded </a:t>
            </a:r>
            <a:r>
              <a:rPr lang="en-US" sz="2000" b="1" dirty="0" smtClean="0">
                <a:solidFill>
                  <a:srgbClr val="0000FF"/>
                </a:solidFill>
                <a:latin typeface="Century Gothic" pitchFamily="-107" charset="0"/>
              </a:rPr>
              <a:t>Class work</a:t>
            </a:r>
            <a:r>
              <a:rPr lang="en-US" sz="2000" b="1" dirty="0">
                <a:solidFill>
                  <a:srgbClr val="0000FF"/>
                </a:solidFill>
                <a:latin typeface="Century Gothic" pitchFamily="-107" charset="0"/>
              </a:rPr>
              <a:t>…let’s look at what you will see on your    child’s work (PRACTICE vs. </a:t>
            </a:r>
            <a:r>
              <a:rPr lang="en-US" sz="2000" b="1" dirty="0" smtClean="0">
                <a:solidFill>
                  <a:srgbClr val="0000FF"/>
                </a:solidFill>
                <a:latin typeface="Century Gothic" pitchFamily="-107" charset="0"/>
              </a:rPr>
              <a:t>ASSESSING mastery)</a:t>
            </a:r>
            <a:br>
              <a:rPr lang="en-US" sz="2000" b="1" dirty="0" smtClean="0">
                <a:solidFill>
                  <a:srgbClr val="0000FF"/>
                </a:solidFill>
                <a:latin typeface="Century Gothic" pitchFamily="-107" charset="0"/>
              </a:rPr>
            </a:br>
            <a:r>
              <a:rPr lang="en-US" sz="2000" b="1" dirty="0">
                <a:solidFill>
                  <a:srgbClr val="0000FF"/>
                </a:solidFill>
                <a:latin typeface="Century Gothic" pitchFamily="-107" charset="0"/>
              </a:rPr>
              <a:t>~Interim/Progress Report (quarterly</a:t>
            </a:r>
            <a:r>
              <a:rPr lang="en-US" sz="2000" b="1" dirty="0" smtClean="0">
                <a:solidFill>
                  <a:srgbClr val="0000FF"/>
                </a:solidFill>
                <a:latin typeface="Century Gothic" pitchFamily="-107" charset="0"/>
              </a:rPr>
              <a:t>)</a:t>
            </a:r>
            <a:br>
              <a:rPr lang="en-US" sz="2000" b="1" dirty="0" smtClean="0">
                <a:solidFill>
                  <a:srgbClr val="0000FF"/>
                </a:solidFill>
                <a:latin typeface="Century Gothic" pitchFamily="-107" charset="0"/>
              </a:rPr>
            </a:br>
            <a:r>
              <a:rPr lang="en-US" sz="2000" b="1" dirty="0" smtClean="0">
                <a:solidFill>
                  <a:srgbClr val="0000FF"/>
                </a:solidFill>
                <a:latin typeface="Century Gothic" pitchFamily="-107" charset="0"/>
              </a:rPr>
              <a:t>~Conferences in November (following the 1</a:t>
            </a:r>
            <a:r>
              <a:rPr lang="en-US" sz="2000" b="1" baseline="30000" dirty="0" smtClean="0">
                <a:solidFill>
                  <a:srgbClr val="0000FF"/>
                </a:solidFill>
                <a:latin typeface="Century Gothic" pitchFamily="-107" charset="0"/>
              </a:rPr>
              <a:t>st</a:t>
            </a:r>
            <a:r>
              <a:rPr lang="en-US" sz="2000" b="1" dirty="0" smtClean="0">
                <a:solidFill>
                  <a:srgbClr val="0000FF"/>
                </a:solidFill>
                <a:latin typeface="Century Gothic" pitchFamily="-107" charset="0"/>
              </a:rPr>
              <a:t> report card)</a:t>
            </a:r>
            <a:r>
              <a:rPr lang="en-US" sz="2800" dirty="0" smtClean="0">
                <a:solidFill>
                  <a:srgbClr val="FF3924"/>
                </a:solidFill>
                <a:latin typeface="Century Gothic" pitchFamily="-107" charset="0"/>
              </a:rPr>
              <a:t/>
            </a:r>
            <a:br>
              <a:rPr lang="en-US" sz="2800" dirty="0" smtClean="0">
                <a:solidFill>
                  <a:srgbClr val="FF3924"/>
                </a:solidFill>
                <a:latin typeface="Century Gothic" pitchFamily="-107" charset="0"/>
              </a:rPr>
            </a:br>
            <a:r>
              <a:rPr lang="en-US" sz="2800" dirty="0">
                <a:solidFill>
                  <a:srgbClr val="FF3924"/>
                </a:solidFill>
                <a:latin typeface="Century Gothic" pitchFamily="-107" charset="0"/>
              </a:rPr>
              <a:t/>
            </a:r>
            <a:br>
              <a:rPr lang="en-US" sz="2800" dirty="0">
                <a:solidFill>
                  <a:srgbClr val="FF3924"/>
                </a:solidFill>
                <a:latin typeface="Century Gothic" pitchFamily="-107" charset="0"/>
              </a:rPr>
            </a:b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762000"/>
            <a:ext cx="7772400" cy="1143000"/>
          </a:xfrm>
        </p:spPr>
        <p:txBody>
          <a:bodyPr>
            <a:noAutofit/>
          </a:bodyPr>
          <a:lstStyle/>
          <a:p>
            <a:pPr>
              <a:defRPr/>
            </a:pPr>
            <a:r>
              <a:rPr lang="en-US" sz="2700" b="1" dirty="0" smtClean="0">
                <a:solidFill>
                  <a:schemeClr val="accent6"/>
                </a:solidFill>
              </a:rPr>
              <a:t>Positive Behavioral Intervention Supports</a:t>
            </a:r>
            <a:br>
              <a:rPr lang="en-US" sz="2700" b="1" dirty="0" smtClean="0">
                <a:solidFill>
                  <a:schemeClr val="accent6"/>
                </a:solidFill>
              </a:rPr>
            </a:br>
            <a:r>
              <a:rPr lang="en-US" sz="2700" b="1" dirty="0" smtClean="0">
                <a:solidFill>
                  <a:schemeClr val="accent6"/>
                </a:solidFill>
              </a:rPr>
              <a:t>PBIS</a:t>
            </a:r>
            <a:r>
              <a:rPr lang="en-US" sz="2700" b="1" dirty="0" smtClean="0">
                <a:solidFill>
                  <a:srgbClr val="7EB606"/>
                </a:solidFill>
              </a:rPr>
              <a:t/>
            </a:r>
            <a:br>
              <a:rPr lang="en-US" sz="2700" b="1" dirty="0" smtClean="0">
                <a:solidFill>
                  <a:srgbClr val="7EB606"/>
                </a:solidFill>
              </a:rPr>
            </a:br>
            <a:r>
              <a:rPr lang="en-US" sz="2700" b="1" dirty="0" smtClean="0">
                <a:solidFill>
                  <a:srgbClr val="7EB606"/>
                </a:solidFill>
              </a:rPr>
              <a:t>Respect self</a:t>
            </a:r>
            <a:br>
              <a:rPr lang="en-US" sz="2700" b="1" dirty="0" smtClean="0">
                <a:solidFill>
                  <a:srgbClr val="7EB606"/>
                </a:solidFill>
              </a:rPr>
            </a:br>
            <a:r>
              <a:rPr lang="en-US" sz="2700" b="1" dirty="0" smtClean="0">
                <a:solidFill>
                  <a:srgbClr val="7EB606"/>
                </a:solidFill>
              </a:rPr>
              <a:t>Respect others</a:t>
            </a:r>
            <a:br>
              <a:rPr lang="en-US" sz="2700" b="1" dirty="0" smtClean="0">
                <a:solidFill>
                  <a:srgbClr val="7EB606"/>
                </a:solidFill>
              </a:rPr>
            </a:br>
            <a:r>
              <a:rPr lang="en-US" sz="2700" b="1" dirty="0" smtClean="0">
                <a:solidFill>
                  <a:srgbClr val="7EB606"/>
                </a:solidFill>
              </a:rPr>
              <a:t>Respect property</a:t>
            </a:r>
            <a:endParaRPr lang="en-US" sz="2700" b="1" dirty="0">
              <a:solidFill>
                <a:srgbClr val="7EB606"/>
              </a:solidFill>
            </a:endParaRPr>
          </a:p>
        </p:txBody>
      </p:sp>
      <p:sp>
        <p:nvSpPr>
          <p:cNvPr id="3" name="Subtitle 2"/>
          <p:cNvSpPr>
            <a:spLocks noGrp="1"/>
          </p:cNvSpPr>
          <p:nvPr>
            <p:ph type="subTitle" idx="1"/>
          </p:nvPr>
        </p:nvSpPr>
        <p:spPr>
          <a:xfrm>
            <a:off x="1371600" y="2667000"/>
            <a:ext cx="6400800" cy="3733800"/>
          </a:xfrm>
        </p:spPr>
        <p:txBody>
          <a:bodyPr>
            <a:normAutofit/>
          </a:bodyPr>
          <a:lstStyle/>
          <a:p>
            <a:pPr>
              <a:defRPr/>
            </a:pPr>
            <a:r>
              <a:rPr lang="en-US" sz="2100" b="1" dirty="0" smtClean="0">
                <a:solidFill>
                  <a:schemeClr val="accent1"/>
                </a:solidFill>
              </a:rPr>
              <a:t>PBIS focuses on acknowledging students for consistent positive behaviors.</a:t>
            </a:r>
          </a:p>
          <a:p>
            <a:pPr>
              <a:defRPr/>
            </a:pPr>
            <a:r>
              <a:rPr lang="en-US" sz="2300" b="1" dirty="0" smtClean="0">
                <a:solidFill>
                  <a:schemeClr val="accent5"/>
                </a:solidFill>
              </a:rPr>
              <a:t>Staff and students build positive relationships.</a:t>
            </a:r>
            <a:r>
              <a:rPr lang="en-US" sz="2100" b="1" dirty="0" smtClean="0">
                <a:solidFill>
                  <a:schemeClr val="accent5"/>
                </a:solidFill>
              </a:rPr>
              <a:t> </a:t>
            </a:r>
            <a:endParaRPr lang="en-US" sz="2100" dirty="0" smtClean="0">
              <a:solidFill>
                <a:schemeClr val="accent4">
                  <a:lumMod val="10000"/>
                </a:schemeClr>
              </a:solidFill>
            </a:endParaRPr>
          </a:p>
          <a:p>
            <a:pPr>
              <a:defRPr/>
            </a:pPr>
            <a:r>
              <a:rPr lang="en-US" sz="2100" b="1" dirty="0" smtClean="0">
                <a:solidFill>
                  <a:schemeClr val="accent1"/>
                </a:solidFill>
              </a:rPr>
              <a:t>Routines and language with respect to appropriate school behaviors are consistent through out the school.</a:t>
            </a:r>
            <a:endParaRPr lang="en-US" sz="2100" b="1" dirty="0" smtClean="0">
              <a:solidFill>
                <a:schemeClr val="accent5"/>
              </a:solidFill>
            </a:endParaRPr>
          </a:p>
          <a:p>
            <a:pPr>
              <a:defRPr/>
            </a:pPr>
            <a:r>
              <a:rPr lang="en-US" sz="2100" b="1" dirty="0" smtClean="0">
                <a:solidFill>
                  <a:schemeClr val="accent5"/>
                </a:solidFill>
              </a:rPr>
              <a:t>St</a:t>
            </a:r>
            <a:r>
              <a:rPr lang="en-US" sz="2200" b="1" dirty="0" smtClean="0">
                <a:solidFill>
                  <a:schemeClr val="accent5"/>
                </a:solidFill>
              </a:rPr>
              <a:t>udents are rewarded with Dojo Points &amp; Fabulous Falcons and special activities for appropriate behaviors. </a:t>
            </a:r>
          </a:p>
          <a:p>
            <a:pPr>
              <a:defRPr/>
            </a:pPr>
            <a:endParaRPr lang="en-US" sz="1600" dirty="0"/>
          </a:p>
          <a:p>
            <a:pPr>
              <a:defRPr/>
            </a:pPr>
            <a:endParaRPr lang="en-US" sz="1600" dirty="0"/>
          </a:p>
        </p:txBody>
      </p:sp>
      <p:pic>
        <p:nvPicPr>
          <p:cNvPr id="40964" name="Picture 3" descr="falcon-02lg.gif"/>
          <p:cNvPicPr>
            <a:picLocks noChangeAspect="1"/>
          </p:cNvPicPr>
          <p:nvPr/>
        </p:nvPicPr>
        <p:blipFill>
          <a:blip r:embed="rId3"/>
          <a:srcRect/>
          <a:stretch>
            <a:fillRect/>
          </a:stretch>
        </p:blipFill>
        <p:spPr bwMode="auto">
          <a:xfrm>
            <a:off x="685800" y="838200"/>
            <a:ext cx="2095500" cy="175101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ctrTitle"/>
          </p:nvPr>
        </p:nvSpPr>
        <p:spPr>
          <a:xfrm>
            <a:off x="1371600" y="762000"/>
            <a:ext cx="7772400" cy="1143000"/>
          </a:xfrm>
        </p:spPr>
        <p:txBody>
          <a:bodyPr/>
          <a:lstStyle/>
          <a:p>
            <a:r>
              <a:rPr lang="en-US" sz="2700" b="1" smtClean="0">
                <a:solidFill>
                  <a:srgbClr val="0000FF"/>
                </a:solidFill>
              </a:rPr>
              <a:t>Positive Behavioral Intervention Supports</a:t>
            </a:r>
            <a:br>
              <a:rPr lang="en-US" sz="2700" b="1" smtClean="0">
                <a:solidFill>
                  <a:srgbClr val="0000FF"/>
                </a:solidFill>
              </a:rPr>
            </a:br>
            <a:r>
              <a:rPr lang="en-US" sz="2700" b="1" smtClean="0">
                <a:solidFill>
                  <a:srgbClr val="0000FF"/>
                </a:solidFill>
              </a:rPr>
              <a:t>PBIS</a:t>
            </a:r>
            <a:r>
              <a:rPr lang="en-US" sz="2700" b="1" smtClean="0">
                <a:solidFill>
                  <a:srgbClr val="7EB606"/>
                </a:solidFill>
              </a:rPr>
              <a:t/>
            </a:r>
            <a:br>
              <a:rPr lang="en-US" sz="2700" b="1" smtClean="0">
                <a:solidFill>
                  <a:srgbClr val="7EB606"/>
                </a:solidFill>
              </a:rPr>
            </a:br>
            <a:r>
              <a:rPr lang="en-US" sz="2700" b="1" smtClean="0">
                <a:solidFill>
                  <a:srgbClr val="7EB606"/>
                </a:solidFill>
              </a:rPr>
              <a:t>Special Incentives</a:t>
            </a:r>
          </a:p>
        </p:txBody>
      </p:sp>
      <p:sp>
        <p:nvSpPr>
          <p:cNvPr id="43011" name="Subtitle 2"/>
          <p:cNvSpPr>
            <a:spLocks noGrp="1"/>
          </p:cNvSpPr>
          <p:nvPr>
            <p:ph type="subTitle" idx="1"/>
          </p:nvPr>
        </p:nvSpPr>
        <p:spPr>
          <a:xfrm>
            <a:off x="2743200" y="4419600"/>
            <a:ext cx="6934200" cy="2209800"/>
          </a:xfrm>
        </p:spPr>
        <p:txBody>
          <a:bodyPr/>
          <a:lstStyle/>
          <a:p>
            <a:pPr algn="l">
              <a:buFont typeface="Arial" pitchFamily="-107" charset="0"/>
              <a:buNone/>
            </a:pPr>
            <a:endParaRPr lang="en-US" sz="1600" smtClean="0">
              <a:solidFill>
                <a:srgbClr val="0000FF"/>
              </a:solidFill>
            </a:endParaRPr>
          </a:p>
          <a:p>
            <a:pPr algn="l">
              <a:buFont typeface="Arial" pitchFamily="-107" charset="0"/>
              <a:buNone/>
            </a:pPr>
            <a:r>
              <a:rPr lang="en-US" sz="1600" b="1" u="sng" smtClean="0">
                <a:solidFill>
                  <a:srgbClr val="0000FF"/>
                </a:solidFill>
              </a:rPr>
              <a:t>School-wide:</a:t>
            </a:r>
          </a:p>
          <a:p>
            <a:pPr algn="l">
              <a:buFont typeface="Arial" pitchFamily="-107" charset="0"/>
              <a:buNone/>
            </a:pPr>
            <a:r>
              <a:rPr lang="en-US" sz="1600" b="1" smtClean="0">
                <a:solidFill>
                  <a:srgbClr val="0000FF"/>
                </a:solidFill>
              </a:rPr>
              <a:t>At the end of each quarter ALL students participate…</a:t>
            </a:r>
          </a:p>
          <a:p>
            <a:pPr algn="l">
              <a:buFont typeface="Arial" pitchFamily="-107" charset="0"/>
              <a:buNone/>
            </a:pPr>
            <a:r>
              <a:rPr lang="en-US" sz="1600" b="1" smtClean="0">
                <a:solidFill>
                  <a:srgbClr val="0000FF"/>
                </a:solidFill>
              </a:rPr>
              <a:t>Drop Everything and Dance!</a:t>
            </a:r>
          </a:p>
          <a:p>
            <a:pPr algn="l">
              <a:buFont typeface="Arial" pitchFamily="-107" charset="0"/>
              <a:buNone/>
            </a:pPr>
            <a:r>
              <a:rPr lang="en-US" sz="1600" b="1" smtClean="0">
                <a:solidFill>
                  <a:srgbClr val="0000FF"/>
                </a:solidFill>
              </a:rPr>
              <a:t>Dining in Style</a:t>
            </a:r>
          </a:p>
          <a:p>
            <a:pPr algn="l">
              <a:buFont typeface="Arial" pitchFamily="-107" charset="0"/>
              <a:buNone/>
            </a:pPr>
            <a:r>
              <a:rPr lang="en-US" sz="1600" b="1" smtClean="0">
                <a:solidFill>
                  <a:srgbClr val="0000FF"/>
                </a:solidFill>
              </a:rPr>
              <a:t>Movie and Popcorn</a:t>
            </a:r>
          </a:p>
        </p:txBody>
      </p:sp>
      <p:pic>
        <p:nvPicPr>
          <p:cNvPr id="43012" name="Picture 3" descr="falcon-02lg.gif"/>
          <p:cNvPicPr>
            <a:picLocks noChangeAspect="1"/>
          </p:cNvPicPr>
          <p:nvPr/>
        </p:nvPicPr>
        <p:blipFill>
          <a:blip r:embed="rId3"/>
          <a:srcRect/>
          <a:stretch>
            <a:fillRect/>
          </a:stretch>
        </p:blipFill>
        <p:spPr bwMode="auto">
          <a:xfrm>
            <a:off x="533400" y="992188"/>
            <a:ext cx="2095500" cy="1751012"/>
          </a:xfrm>
          <a:prstGeom prst="rect">
            <a:avLst/>
          </a:prstGeom>
          <a:noFill/>
          <a:ln w="9525">
            <a:noFill/>
            <a:miter lim="800000"/>
            <a:headEnd/>
            <a:tailEnd/>
          </a:ln>
        </p:spPr>
      </p:pic>
      <p:sp>
        <p:nvSpPr>
          <p:cNvPr id="5" name="Title 1"/>
          <p:cNvSpPr txBox="1">
            <a:spLocks/>
          </p:cNvSpPr>
          <p:nvPr/>
        </p:nvSpPr>
        <p:spPr bwMode="auto">
          <a:xfrm>
            <a:off x="2743200" y="2286000"/>
            <a:ext cx="7772400" cy="2057400"/>
          </a:xfrm>
          <a:prstGeom prst="rect">
            <a:avLst/>
          </a:prstGeom>
          <a:noFill/>
          <a:ln w="9525">
            <a:noFill/>
            <a:miter lim="800000"/>
            <a:headEnd/>
            <a:tailEnd/>
          </a:ln>
        </p:spPr>
        <p:txBody>
          <a:bodyPr anchor="ctr">
            <a:prstTxWarp prst="textNoShape">
              <a:avLst/>
            </a:prstTxWarp>
          </a:bodyPr>
          <a:lstStyle/>
          <a:p>
            <a:pPr>
              <a:defRPr/>
            </a:pPr>
            <a:r>
              <a:rPr lang="en-US" sz="1600" b="1" u="sng" kern="0" dirty="0">
                <a:solidFill>
                  <a:schemeClr val="accent6"/>
                </a:solidFill>
                <a:latin typeface="+mj-lt"/>
                <a:ea typeface="+mj-ea"/>
                <a:cs typeface="+mj-cs"/>
              </a:rPr>
              <a:t>Classroom:</a:t>
            </a:r>
            <a:r>
              <a:rPr lang="en-US" sz="1600" b="1" kern="0" dirty="0">
                <a:solidFill>
                  <a:schemeClr val="accent6"/>
                </a:solidFill>
                <a:latin typeface="+mj-lt"/>
                <a:ea typeface="+mj-ea"/>
                <a:cs typeface="+mj-cs"/>
              </a:rPr>
              <a:t>			     </a:t>
            </a:r>
            <a:r>
              <a:rPr lang="en-US" sz="1600" b="1" u="sng" kern="0" dirty="0">
                <a:solidFill>
                  <a:schemeClr val="accent6"/>
                </a:solidFill>
                <a:latin typeface="+mj-lt"/>
                <a:ea typeface="+mj-ea"/>
                <a:cs typeface="+mj-cs"/>
              </a:rPr>
              <a:t>Team-wide</a:t>
            </a:r>
            <a:r>
              <a:rPr lang="en-US" sz="1600" b="1" kern="0" dirty="0">
                <a:solidFill>
                  <a:schemeClr val="accent6"/>
                </a:solidFill>
                <a:latin typeface="+mj-lt"/>
                <a:ea typeface="+mj-ea"/>
                <a:cs typeface="+mj-cs"/>
              </a:rPr>
              <a:t>:</a:t>
            </a:r>
          </a:p>
          <a:p>
            <a:pPr>
              <a:defRPr/>
            </a:pPr>
            <a:r>
              <a:rPr lang="en-US" sz="1600" b="1" kern="0" dirty="0">
                <a:solidFill>
                  <a:schemeClr val="accent6"/>
                </a:solidFill>
                <a:latin typeface="+mj-lt"/>
                <a:ea typeface="+mj-ea"/>
                <a:cs typeface="+mj-cs"/>
              </a:rPr>
              <a:t>Sit at teacher’s desk		     Extra recess</a:t>
            </a:r>
          </a:p>
          <a:p>
            <a:pPr>
              <a:defRPr/>
            </a:pPr>
            <a:r>
              <a:rPr lang="en-US" sz="1600" b="1" kern="0" dirty="0">
                <a:solidFill>
                  <a:schemeClr val="accent6"/>
                </a:solidFill>
                <a:latin typeface="+mj-lt"/>
                <a:ea typeface="+mj-ea"/>
                <a:cs typeface="+mj-cs"/>
              </a:rPr>
              <a:t>Use a special pen to do </a:t>
            </a:r>
            <a:r>
              <a:rPr lang="en-US" sz="1600" b="1" kern="0" dirty="0" err="1">
                <a:solidFill>
                  <a:schemeClr val="accent6"/>
                </a:solidFill>
                <a:latin typeface="+mj-lt"/>
                <a:ea typeface="+mj-ea"/>
                <a:cs typeface="+mj-cs"/>
              </a:rPr>
              <a:t>classwork</a:t>
            </a:r>
            <a:r>
              <a:rPr lang="en-US" sz="1600" b="1" kern="0" dirty="0">
                <a:solidFill>
                  <a:schemeClr val="accent6"/>
                </a:solidFill>
                <a:latin typeface="+mj-lt"/>
                <a:ea typeface="+mj-ea"/>
                <a:cs typeface="+mj-cs"/>
              </a:rPr>
              <a:t>	     Movie</a:t>
            </a:r>
          </a:p>
          <a:p>
            <a:pPr>
              <a:defRPr/>
            </a:pPr>
            <a:r>
              <a:rPr lang="en-US" sz="1600" b="1" kern="0" dirty="0">
                <a:solidFill>
                  <a:schemeClr val="accent6"/>
                </a:solidFill>
                <a:latin typeface="+mj-lt"/>
                <a:ea typeface="+mj-ea"/>
                <a:cs typeface="+mj-cs"/>
              </a:rPr>
              <a:t>Extra computer time		     Activity Stations</a:t>
            </a:r>
          </a:p>
          <a:p>
            <a:pPr>
              <a:defRPr/>
            </a:pPr>
            <a:r>
              <a:rPr lang="en-US" sz="1600" b="1" kern="0" dirty="0">
                <a:solidFill>
                  <a:schemeClr val="accent6"/>
                </a:solidFill>
                <a:latin typeface="+mj-lt"/>
                <a:ea typeface="+mj-ea"/>
                <a:cs typeface="+mj-cs"/>
              </a:rPr>
              <a:t>Read a book to the class                            Dance Party</a:t>
            </a:r>
          </a:p>
          <a:p>
            <a:pPr>
              <a:defRPr/>
            </a:pPr>
            <a:r>
              <a:rPr lang="en-US" sz="1600" b="1" kern="0" dirty="0">
                <a:solidFill>
                  <a:schemeClr val="accent6"/>
                </a:solidFill>
                <a:latin typeface="+mj-lt"/>
                <a:ea typeface="+mj-ea"/>
                <a:cs typeface="+mj-cs"/>
              </a:rPr>
              <a:t>Sit in a special spot/chair</a:t>
            </a:r>
          </a:p>
          <a:p>
            <a:pPr>
              <a:defRPr/>
            </a:pPr>
            <a:r>
              <a:rPr lang="en-US" sz="1600" b="1" kern="0" dirty="0">
                <a:solidFill>
                  <a:schemeClr val="accent6"/>
                </a:solidFill>
                <a:latin typeface="+mj-lt"/>
                <a:ea typeface="+mj-ea"/>
                <a:cs typeface="+mj-cs"/>
              </a:rPr>
              <a:t>Special class job</a:t>
            </a:r>
          </a:p>
          <a:p>
            <a:pPr>
              <a:defRPr/>
            </a:pPr>
            <a:r>
              <a:rPr lang="en-US" sz="1600" b="1" kern="0" dirty="0">
                <a:solidFill>
                  <a:schemeClr val="accent6"/>
                </a:solidFill>
                <a:latin typeface="+mj-lt"/>
                <a:ea typeface="+mj-ea"/>
                <a:cs typeface="+mj-cs"/>
              </a:rPr>
              <a:t>Lunch bunch with friend and teacher</a:t>
            </a:r>
          </a:p>
          <a:p>
            <a:pPr>
              <a:defRPr/>
            </a:pPr>
            <a:endParaRPr lang="en-US" sz="1600" b="1" kern="0" dirty="0">
              <a:solidFill>
                <a:srgbClr val="7EB606"/>
              </a:solidFill>
              <a:latin typeface="+mj-lt"/>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6263"/>
            <a:ext cx="8229600" cy="566737"/>
          </a:xfrm>
        </p:spPr>
        <p:txBody>
          <a:bodyPr>
            <a:normAutofit fontScale="90000"/>
          </a:bodyPr>
          <a:lstStyle/>
          <a:p>
            <a:pPr>
              <a:defRPr/>
            </a:pPr>
            <a:r>
              <a:rPr lang="en-US" sz="2800" b="1" smtClean="0">
                <a:solidFill>
                  <a:srgbClr val="191200"/>
                </a:solidFill>
              </a:rPr>
              <a:t>STEPS FOR SOARING TO SUCCESS</a:t>
            </a:r>
            <a:r>
              <a:rPr lang="en-US" sz="1600" smtClean="0"/>
              <a:t/>
            </a:r>
            <a:br>
              <a:rPr lang="en-US" sz="1600" smtClean="0"/>
            </a:br>
            <a:endParaRPr lang="en-US" sz="1600" smtClean="0"/>
          </a:p>
        </p:txBody>
      </p:sp>
      <p:sp>
        <p:nvSpPr>
          <p:cNvPr id="3" name="Content Placeholder 2"/>
          <p:cNvSpPr>
            <a:spLocks noGrp="1"/>
          </p:cNvSpPr>
          <p:nvPr>
            <p:ph idx="1"/>
          </p:nvPr>
        </p:nvSpPr>
        <p:spPr>
          <a:xfrm>
            <a:off x="914400" y="1116013"/>
            <a:ext cx="8229600" cy="5284787"/>
          </a:xfrm>
        </p:spPr>
        <p:txBody>
          <a:bodyPr>
            <a:normAutofit/>
          </a:bodyPr>
          <a:lstStyle/>
          <a:p>
            <a:pPr>
              <a:buFont typeface="Arial" charset="0"/>
              <a:buChar char="•"/>
              <a:defRPr/>
            </a:pPr>
            <a:r>
              <a:rPr lang="en-US" sz="1900" b="1" dirty="0" smtClean="0">
                <a:solidFill>
                  <a:srgbClr val="008000"/>
                </a:solidFill>
              </a:rPr>
              <a:t>STEP 1: GREEN    (GOAL LEVEL)</a:t>
            </a:r>
            <a:r>
              <a:rPr lang="en-US" sz="1600" dirty="0" smtClean="0"/>
              <a:t>		</a:t>
            </a:r>
          </a:p>
          <a:p>
            <a:pPr lvl="1">
              <a:buFont typeface="Arial" charset="0"/>
              <a:buNone/>
              <a:defRPr/>
            </a:pPr>
            <a:r>
              <a:rPr lang="en-US" sz="1400" b="1" dirty="0" smtClean="0">
                <a:solidFill>
                  <a:schemeClr val="accent4">
                    <a:lumMod val="10000"/>
                  </a:schemeClr>
                </a:solidFill>
              </a:rPr>
              <a:t>	</a:t>
            </a:r>
            <a:r>
              <a:rPr lang="en-US" sz="1730" b="1" dirty="0" smtClean="0">
                <a:solidFill>
                  <a:schemeClr val="accent4">
                    <a:lumMod val="10000"/>
                  </a:schemeClr>
                </a:solidFill>
              </a:rPr>
              <a:t>Everyone start here when you follow the PLES wide-expectations.</a:t>
            </a:r>
          </a:p>
          <a:p>
            <a:pPr lvl="1">
              <a:buFont typeface="Arial" charset="0"/>
              <a:buNone/>
              <a:defRPr/>
            </a:pPr>
            <a:r>
              <a:rPr lang="en-US" sz="1730" b="1" dirty="0" smtClean="0">
                <a:solidFill>
                  <a:schemeClr val="accent4">
                    <a:lumMod val="10000"/>
                  </a:schemeClr>
                </a:solidFill>
              </a:rPr>
              <a:t>		 Student receives a verbal warning 1 and warning 2.</a:t>
            </a:r>
            <a:endParaRPr lang="en-US" sz="1400" b="1" dirty="0" smtClean="0">
              <a:solidFill>
                <a:schemeClr val="accent4"/>
              </a:solidFill>
            </a:endParaRPr>
          </a:p>
          <a:p>
            <a:pPr lvl="1">
              <a:buFont typeface="Arial" charset="0"/>
              <a:buNone/>
              <a:defRPr/>
            </a:pPr>
            <a:r>
              <a:rPr lang="en-US" sz="2000" b="1" dirty="0" smtClean="0">
                <a:solidFill>
                  <a:schemeClr val="accent4"/>
                </a:solidFill>
              </a:rPr>
              <a:t>STEP 2: YELLOW	 Stop and Think</a:t>
            </a:r>
            <a:endParaRPr lang="en-US" dirty="0" smtClean="0"/>
          </a:p>
          <a:p>
            <a:pPr marL="514350" indent="-514350">
              <a:buFont typeface="Arial" charset="0"/>
              <a:buAutoNum type="arabicPeriod"/>
              <a:defRPr/>
            </a:pPr>
            <a:r>
              <a:rPr lang="en-US" sz="2065" dirty="0" smtClean="0"/>
              <a:t>If behavior has not changed, students is made aware that there is now a  need to stop and think about their behavior.  A “stop and think” form will be completed with teacher at appropriate time.</a:t>
            </a:r>
          </a:p>
          <a:p>
            <a:pPr marL="514350" indent="-514350">
              <a:buFont typeface="Arial" charset="0"/>
              <a:buAutoNum type="arabicPeriod"/>
              <a:defRPr/>
            </a:pPr>
            <a:r>
              <a:rPr lang="en-US" sz="2065" dirty="0" smtClean="0"/>
              <a:t>Student moves to a designated spot to refocus for 3-5 minutes. This enables them a little bit of time to make the needed behavior change.</a:t>
            </a:r>
          </a:p>
          <a:p>
            <a:pPr marL="514350" indent="-514350">
              <a:buFont typeface="Arial" charset="0"/>
              <a:buAutoNum type="arabicPeriod"/>
              <a:defRPr/>
            </a:pPr>
            <a:endParaRPr lang="en-US" sz="1600" b="1" dirty="0" smtClean="0">
              <a:solidFill>
                <a:srgbClr val="FF0000"/>
              </a:solidFill>
            </a:endParaRPr>
          </a:p>
          <a:p>
            <a:pPr lvl="1">
              <a:buFont typeface="Arial" charset="0"/>
              <a:buNone/>
              <a:defRPr/>
            </a:pPr>
            <a:r>
              <a:rPr lang="en-US" sz="2162" b="1" dirty="0" smtClean="0">
                <a:solidFill>
                  <a:srgbClr val="FF0000"/>
                </a:solidFill>
              </a:rPr>
              <a:t>STEP 4:  RED OFFICE</a:t>
            </a:r>
          </a:p>
          <a:p>
            <a:pPr lvl="1">
              <a:buFont typeface="Arial" charset="0"/>
              <a:buNone/>
              <a:defRPr/>
            </a:pPr>
            <a:r>
              <a:rPr lang="en-US" sz="1600" b="1" dirty="0" smtClean="0"/>
              <a:t>	</a:t>
            </a:r>
            <a:r>
              <a:rPr lang="en-US" sz="1600" b="1" dirty="0" smtClean="0">
                <a:solidFill>
                  <a:schemeClr val="accent4">
                    <a:lumMod val="10000"/>
                  </a:schemeClr>
                </a:solidFill>
              </a:rPr>
              <a:t>Teacher and administrator complete an Office Referral.  </a:t>
            </a:r>
          </a:p>
          <a:p>
            <a:pPr lvl="1">
              <a:buFont typeface="Arial" charset="0"/>
              <a:buNone/>
              <a:defRPr/>
            </a:pPr>
            <a:r>
              <a:rPr lang="en-US" sz="1600" dirty="0" smtClean="0">
                <a:solidFill>
                  <a:schemeClr val="accent4">
                    <a:lumMod val="10000"/>
                  </a:schemeClr>
                </a:solidFill>
              </a:rPr>
              <a:t>		</a:t>
            </a:r>
          </a:p>
          <a:p>
            <a:pPr lvl="1">
              <a:buFont typeface="Arial" charset="0"/>
              <a:buNone/>
              <a:defRPr/>
            </a:pP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5" descr="falcon picture .gif"/>
          <p:cNvPicPr>
            <a:picLocks noChangeAspect="1"/>
          </p:cNvPicPr>
          <p:nvPr/>
        </p:nvPicPr>
        <p:blipFill>
          <a:blip r:embed="rId3"/>
          <a:srcRect/>
          <a:stretch>
            <a:fillRect/>
          </a:stretch>
        </p:blipFill>
        <p:spPr bwMode="auto">
          <a:xfrm>
            <a:off x="5257800" y="457200"/>
            <a:ext cx="3549650" cy="3124200"/>
          </a:xfrm>
          <a:prstGeom prst="rect">
            <a:avLst/>
          </a:prstGeom>
          <a:noFill/>
          <a:ln w="9525">
            <a:noFill/>
            <a:miter lim="800000"/>
            <a:headEnd/>
            <a:tailEnd/>
          </a:ln>
        </p:spPr>
      </p:pic>
      <p:sp>
        <p:nvSpPr>
          <p:cNvPr id="2" name="Title 1"/>
          <p:cNvSpPr>
            <a:spLocks noGrp="1"/>
          </p:cNvSpPr>
          <p:nvPr>
            <p:ph type="title"/>
          </p:nvPr>
        </p:nvSpPr>
        <p:spPr>
          <a:xfrm>
            <a:off x="457200" y="804863"/>
            <a:ext cx="8229600" cy="1404937"/>
          </a:xfrm>
        </p:spPr>
        <p:txBody>
          <a:bodyPr>
            <a:normAutofit/>
          </a:bodyPr>
          <a:lstStyle/>
          <a:p>
            <a:pPr algn="l">
              <a:defRPr/>
            </a:pPr>
            <a:r>
              <a:rPr lang="en-US" sz="2800" b="1" dirty="0" smtClean="0">
                <a:solidFill>
                  <a:schemeClr val="accent6"/>
                </a:solidFill>
              </a:rPr>
              <a:t>SOARING TO SUCCESS</a:t>
            </a:r>
            <a:r>
              <a:rPr lang="en-US" sz="2800" b="1" dirty="0" smtClean="0">
                <a:solidFill>
                  <a:srgbClr val="191200"/>
                </a:solidFill>
              </a:rPr>
              <a:t/>
            </a:r>
            <a:br>
              <a:rPr lang="en-US" sz="2800" b="1" dirty="0" smtClean="0">
                <a:solidFill>
                  <a:srgbClr val="191200"/>
                </a:solidFill>
              </a:rPr>
            </a:br>
            <a:r>
              <a:rPr lang="en-US" sz="2800" b="1" dirty="0" smtClean="0">
                <a:solidFill>
                  <a:srgbClr val="191200"/>
                </a:solidFill>
              </a:rPr>
              <a:t>How Can I Support At Home?</a:t>
            </a:r>
            <a:r>
              <a:rPr lang="en-US" sz="1600" dirty="0" smtClean="0"/>
              <a:t/>
            </a:r>
            <a:br>
              <a:rPr lang="en-US" sz="1600" dirty="0" smtClean="0"/>
            </a:br>
            <a:endParaRPr lang="en-US" sz="1600" dirty="0" smtClean="0"/>
          </a:p>
        </p:txBody>
      </p:sp>
      <p:sp>
        <p:nvSpPr>
          <p:cNvPr id="3" name="Content Placeholder 2"/>
          <p:cNvSpPr>
            <a:spLocks noGrp="1"/>
          </p:cNvSpPr>
          <p:nvPr>
            <p:ph idx="1"/>
          </p:nvPr>
        </p:nvSpPr>
        <p:spPr>
          <a:xfrm>
            <a:off x="914400" y="3859213"/>
            <a:ext cx="6934200" cy="5284787"/>
          </a:xfrm>
        </p:spPr>
        <p:txBody>
          <a:bodyPr>
            <a:normAutofit/>
          </a:bodyPr>
          <a:lstStyle/>
          <a:p>
            <a:pPr eaLnBrk="1" hangingPunct="1">
              <a:buFont typeface="Arial" charset="0"/>
              <a:buChar char="•"/>
              <a:defRPr/>
            </a:pPr>
            <a:r>
              <a:rPr lang="en-US" sz="1800" b="1" dirty="0" smtClean="0">
                <a:solidFill>
                  <a:srgbClr val="0000FF"/>
                </a:solidFill>
              </a:rPr>
              <a:t>Talk with your child about what it means to respect self, others and property at home.</a:t>
            </a:r>
          </a:p>
          <a:p>
            <a:pPr eaLnBrk="1" hangingPunct="1">
              <a:buFont typeface="Arial" charset="0"/>
              <a:buChar char="•"/>
              <a:defRPr/>
            </a:pPr>
            <a:r>
              <a:rPr lang="en-US" sz="1800" b="1" dirty="0" smtClean="0">
                <a:solidFill>
                  <a:schemeClr val="accent6"/>
                </a:solidFill>
              </a:rPr>
              <a:t>Focus on the positive things that your child does at home and talk about why these behaviors are important to you. Review the Stop and Think form. Sign the yellow attached portion and return it to your child’s teacher.</a:t>
            </a:r>
          </a:p>
          <a:p>
            <a:pPr eaLnBrk="1" hangingPunct="1">
              <a:buFont typeface="Arial" charset="0"/>
              <a:buChar char="•"/>
              <a:defRPr/>
            </a:pPr>
            <a:r>
              <a:rPr lang="en-US" sz="1800" b="1" dirty="0" smtClean="0">
                <a:solidFill>
                  <a:srgbClr val="008000"/>
                </a:solidFill>
              </a:rPr>
              <a:t>Assist teachers in the classroom with management of the PBIS program if needed.</a:t>
            </a:r>
          </a:p>
          <a:p>
            <a:pPr lvl="1">
              <a:buFont typeface="Arial" charset="0"/>
              <a:buNone/>
              <a:defRPr/>
            </a:pP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6263"/>
            <a:ext cx="8229600" cy="566737"/>
          </a:xfrm>
        </p:spPr>
        <p:txBody>
          <a:bodyPr>
            <a:normAutofit fontScale="90000"/>
          </a:bodyPr>
          <a:lstStyle/>
          <a:p>
            <a:pPr>
              <a:defRPr/>
            </a:pPr>
            <a:r>
              <a:rPr lang="en-US" sz="3556" b="1" dirty="0" smtClean="0">
                <a:solidFill>
                  <a:srgbClr val="0000FF"/>
                </a:solidFill>
              </a:rPr>
              <a:t>After Attending Your Child’s </a:t>
            </a:r>
            <a:br>
              <a:rPr lang="en-US" sz="3556" b="1" dirty="0" smtClean="0">
                <a:solidFill>
                  <a:srgbClr val="0000FF"/>
                </a:solidFill>
              </a:rPr>
            </a:br>
            <a:r>
              <a:rPr lang="en-US" sz="3556" b="1" dirty="0" smtClean="0">
                <a:solidFill>
                  <a:srgbClr val="0000FF"/>
                </a:solidFill>
              </a:rPr>
              <a:t>Final Session…find your child’s desk!</a:t>
            </a:r>
            <a:r>
              <a:rPr lang="en-US" sz="1600" dirty="0" smtClean="0"/>
              <a:t/>
            </a:r>
            <a:br>
              <a:rPr lang="en-US" sz="1600" dirty="0" smtClean="0"/>
            </a:br>
            <a:endParaRPr lang="en-US" sz="1600" dirty="0" smtClean="0"/>
          </a:p>
        </p:txBody>
      </p:sp>
      <p:sp>
        <p:nvSpPr>
          <p:cNvPr id="3" name="Content Placeholder 2"/>
          <p:cNvSpPr>
            <a:spLocks noGrp="1"/>
          </p:cNvSpPr>
          <p:nvPr>
            <p:ph idx="1"/>
          </p:nvPr>
        </p:nvSpPr>
        <p:spPr>
          <a:xfrm>
            <a:off x="914400" y="1447800"/>
            <a:ext cx="8229600" cy="4953000"/>
          </a:xfrm>
        </p:spPr>
        <p:txBody>
          <a:bodyPr>
            <a:normAutofit/>
          </a:bodyPr>
          <a:lstStyle/>
          <a:p>
            <a:pPr lvl="1">
              <a:buFont typeface="Arial" charset="0"/>
              <a:buChar char="•"/>
              <a:defRPr/>
            </a:pPr>
            <a:r>
              <a:rPr lang="en-US" sz="2400" b="1" dirty="0" smtClean="0">
                <a:solidFill>
                  <a:schemeClr val="accent5"/>
                </a:solidFill>
              </a:rPr>
              <a:t>Note for YOU from your child!</a:t>
            </a:r>
          </a:p>
          <a:p>
            <a:pPr lvl="1">
              <a:buFont typeface="Arial" charset="0"/>
              <a:buChar char="•"/>
              <a:defRPr/>
            </a:pPr>
            <a:endParaRPr lang="en-US" sz="2400" b="1" dirty="0" smtClean="0">
              <a:solidFill>
                <a:srgbClr val="C00000"/>
              </a:solidFill>
            </a:endParaRPr>
          </a:p>
          <a:p>
            <a:pPr lvl="1">
              <a:buFont typeface="Arial" charset="0"/>
              <a:buChar char="•"/>
              <a:defRPr/>
            </a:pPr>
            <a:r>
              <a:rPr lang="en-US" sz="2400" b="1" dirty="0" smtClean="0">
                <a:solidFill>
                  <a:srgbClr val="C00000"/>
                </a:solidFill>
              </a:rPr>
              <a:t>Write a brief note to your child</a:t>
            </a:r>
          </a:p>
          <a:p>
            <a:pPr lvl="1">
              <a:buNone/>
              <a:defRPr/>
            </a:pPr>
            <a:endParaRPr lang="en-US" sz="2400" b="1" dirty="0" smtClean="0">
              <a:solidFill>
                <a:schemeClr val="accent5"/>
              </a:solidFill>
            </a:endParaRPr>
          </a:p>
          <a:p>
            <a:pPr lvl="1">
              <a:buNone/>
              <a:defRPr/>
            </a:pPr>
            <a:endParaRPr lang="en-US" sz="2400" b="1" dirty="0" smtClean="0">
              <a:solidFill>
                <a:schemeClr val="accent5"/>
              </a:solidFill>
            </a:endParaRPr>
          </a:p>
          <a:p>
            <a:pPr lvl="1">
              <a:buNone/>
              <a:defRPr/>
            </a:pPr>
            <a:endParaRPr lang="en-US" sz="2400" b="1" dirty="0" smtClean="0">
              <a:solidFill>
                <a:schemeClr val="accent5"/>
              </a:solidFill>
            </a:endParaRPr>
          </a:p>
          <a:p>
            <a:pPr lvl="1">
              <a:buFont typeface="Arial" charset="0"/>
              <a:buChar char="•"/>
              <a:defRPr/>
            </a:pPr>
            <a:r>
              <a:rPr lang="en-US" sz="2400" b="1" dirty="0" smtClean="0">
                <a:solidFill>
                  <a:schemeClr val="accent5"/>
                </a:solidFill>
              </a:rPr>
              <a:t>ELA Learning flyer with resource links</a:t>
            </a:r>
          </a:p>
          <a:p>
            <a:pPr lvl="1">
              <a:buFont typeface="Arial" charset="0"/>
              <a:buChar char="•"/>
              <a:defRPr/>
            </a:pPr>
            <a:endParaRPr lang="en-US" sz="2400" b="1" dirty="0" smtClean="0">
              <a:solidFill>
                <a:srgbClr val="C00000"/>
              </a:solidFill>
            </a:endParaRPr>
          </a:p>
          <a:p>
            <a:pPr lvl="1">
              <a:buFont typeface="Arial" charset="0"/>
              <a:buChar char="•"/>
              <a:defRPr/>
            </a:pPr>
            <a:r>
              <a:rPr lang="en-US" sz="2400" b="1" dirty="0" smtClean="0">
                <a:solidFill>
                  <a:schemeClr val="accent6"/>
                </a:solidFill>
              </a:rPr>
              <a:t>Read the </a:t>
            </a:r>
            <a:r>
              <a:rPr lang="en-US" sz="2400" b="1" dirty="0" err="1" smtClean="0">
                <a:solidFill>
                  <a:schemeClr val="accent6"/>
                </a:solidFill>
              </a:rPr>
              <a:t>classroom</a:t>
            </a:r>
            <a:r>
              <a:rPr lang="en-US" sz="2400" b="1" dirty="0" err="1" smtClean="0">
                <a:solidFill>
                  <a:schemeClr val="accent6"/>
                </a:solidFill>
                <a:sym typeface="Wingdings"/>
              </a:rPr>
              <a:t></a:t>
            </a:r>
            <a:r>
              <a:rPr lang="en-US" sz="2400" b="1" dirty="0" smtClean="0">
                <a:solidFill>
                  <a:schemeClr val="accent6"/>
                </a:solidFill>
                <a:sym typeface="Wingdings"/>
              </a:rPr>
              <a:t>!</a:t>
            </a:r>
            <a:endParaRPr lang="en-US" sz="2400" b="1" dirty="0" smtClean="0">
              <a:solidFill>
                <a:schemeClr val="accent6"/>
              </a:solidFill>
            </a:endParaRPr>
          </a:p>
          <a:p>
            <a:pPr lvl="1">
              <a:buFont typeface="Arial" charset="0"/>
              <a:buNone/>
              <a:defRPr/>
            </a:pPr>
            <a:endParaRPr lang="en-US" sz="1400" dirty="0" smtClean="0"/>
          </a:p>
          <a:p>
            <a:pPr lvl="1">
              <a:buFont typeface="Arial" charset="0"/>
              <a:buNone/>
              <a:defRPr/>
            </a:pPr>
            <a:endParaRPr lang="en-US" sz="1400" dirty="0" smtClean="0"/>
          </a:p>
          <a:p>
            <a:pPr lvl="1">
              <a:buFont typeface="Arial" charset="0"/>
              <a:buNone/>
              <a:defRPr/>
            </a:pPr>
            <a:r>
              <a:rPr lang="en-US" sz="1400" dirty="0" smtClean="0"/>
              <a:t>*All materials you sent in to school will be used over time</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914400" y="2362200"/>
            <a:ext cx="7772400" cy="2590800"/>
          </a:xfrm>
        </p:spPr>
        <p:txBody>
          <a:bodyPr/>
          <a:lstStyle/>
          <a:p>
            <a:pPr algn="l" eaLnBrk="1" hangingPunct="1"/>
            <a:r>
              <a:rPr lang="en-US" dirty="0" smtClean="0">
                <a:solidFill>
                  <a:schemeClr val="hlink"/>
                </a:solidFill>
                <a:latin typeface="Century Gothic" pitchFamily="-107" charset="0"/>
              </a:rPr>
              <a:t/>
            </a:r>
            <a:br>
              <a:rPr lang="en-US" dirty="0" smtClean="0">
                <a:solidFill>
                  <a:schemeClr val="hlink"/>
                </a:solidFill>
                <a:latin typeface="Century Gothic" pitchFamily="-107" charset="0"/>
              </a:rPr>
            </a:br>
            <a:r>
              <a:rPr lang="en-US" b="1" dirty="0" smtClean="0">
                <a:solidFill>
                  <a:schemeClr val="hlink"/>
                </a:solidFill>
                <a:latin typeface="Century Gothic" pitchFamily="-107" charset="0"/>
              </a:rPr>
              <a:t>In Your Child’s Classroom…</a:t>
            </a:r>
            <a:r>
              <a:rPr lang="en-US" dirty="0" smtClean="0">
                <a:solidFill>
                  <a:schemeClr val="hlink"/>
                </a:solidFill>
                <a:latin typeface="Century Gothic" pitchFamily="-107" charset="0"/>
              </a:rPr>
              <a:t/>
            </a:r>
            <a:br>
              <a:rPr lang="en-US" dirty="0" smtClean="0">
                <a:solidFill>
                  <a:schemeClr val="hlink"/>
                </a:solidFill>
                <a:latin typeface="Century Gothic" pitchFamily="-107" charset="0"/>
              </a:rPr>
            </a:br>
            <a:r>
              <a:rPr lang="en-US" dirty="0" smtClean="0">
                <a:solidFill>
                  <a:schemeClr val="hlink"/>
                </a:solidFill>
                <a:latin typeface="Century Gothic" pitchFamily="-107" charset="0"/>
              </a:rPr>
              <a:t/>
            </a:r>
            <a:br>
              <a:rPr lang="en-US" dirty="0" smtClean="0">
                <a:solidFill>
                  <a:schemeClr val="hlink"/>
                </a:solidFill>
                <a:latin typeface="Century Gothic" pitchFamily="-107" charset="0"/>
              </a:rPr>
            </a:br>
            <a:r>
              <a:rPr lang="en-US" sz="2800" b="1" dirty="0" smtClean="0">
                <a:solidFill>
                  <a:srgbClr val="C00000"/>
                </a:solidFill>
                <a:latin typeface="Century Gothic" pitchFamily="-107" charset="0"/>
              </a:rPr>
              <a:t>You will find… </a:t>
            </a:r>
            <a:r>
              <a:rPr lang="en-US" sz="2800" dirty="0" smtClean="0">
                <a:solidFill>
                  <a:schemeClr val="folHlink"/>
                </a:solidFill>
                <a:latin typeface="Century Gothic" pitchFamily="-107" charset="0"/>
              </a:rPr>
              <a:t/>
            </a:r>
            <a:br>
              <a:rPr lang="en-US" sz="2800" dirty="0" smtClean="0">
                <a:solidFill>
                  <a:schemeClr val="folHlink"/>
                </a:solidFill>
                <a:latin typeface="Century Gothic" pitchFamily="-107" charset="0"/>
              </a:rPr>
            </a:br>
            <a:r>
              <a:rPr lang="en-US" sz="2800" dirty="0" smtClean="0">
                <a:solidFill>
                  <a:schemeClr val="folHlink"/>
                </a:solidFill>
                <a:latin typeface="Century Gothic" pitchFamily="-107" charset="0"/>
              </a:rPr>
              <a:t/>
            </a:r>
            <a:br>
              <a:rPr lang="en-US" sz="2800" dirty="0" smtClean="0">
                <a:solidFill>
                  <a:schemeClr val="folHlink"/>
                </a:solidFill>
                <a:latin typeface="Century Gothic" pitchFamily="-107" charset="0"/>
              </a:rPr>
            </a:br>
            <a:r>
              <a:rPr lang="en-US" sz="2800" dirty="0" smtClean="0">
                <a:solidFill>
                  <a:schemeClr val="folHlink"/>
                </a:solidFill>
                <a:latin typeface="Century Gothic" pitchFamily="-107" charset="0"/>
              </a:rPr>
              <a:t/>
            </a:r>
            <a:br>
              <a:rPr lang="en-US" sz="2800" dirty="0" smtClean="0">
                <a:solidFill>
                  <a:schemeClr val="folHlink"/>
                </a:solidFill>
                <a:latin typeface="Century Gothic" pitchFamily="-107" charset="0"/>
              </a:rPr>
            </a:br>
            <a:r>
              <a:rPr lang="en-US" sz="2800" b="1" dirty="0" smtClean="0">
                <a:solidFill>
                  <a:srgbClr val="7EB606"/>
                </a:solidFill>
                <a:latin typeface="Century Gothic" pitchFamily="-107" charset="0"/>
              </a:rPr>
              <a:t>•Learning displays</a:t>
            </a:r>
            <a:br>
              <a:rPr lang="en-US" sz="2800" b="1" dirty="0" smtClean="0">
                <a:solidFill>
                  <a:srgbClr val="7EB606"/>
                </a:solidFill>
                <a:latin typeface="Century Gothic" pitchFamily="-107" charset="0"/>
              </a:rPr>
            </a:br>
            <a:r>
              <a:rPr lang="en-US" sz="2800" b="1" dirty="0" smtClean="0">
                <a:solidFill>
                  <a:srgbClr val="7EB606"/>
                </a:solidFill>
                <a:latin typeface="Century Gothic" pitchFamily="-107" charset="0"/>
              </a:rPr>
              <a:t>•A letter to you from your child</a:t>
            </a:r>
            <a:br>
              <a:rPr lang="en-US" sz="2800" b="1" dirty="0" smtClean="0">
                <a:solidFill>
                  <a:srgbClr val="7EB606"/>
                </a:solidFill>
                <a:latin typeface="Century Gothic" pitchFamily="-107" charset="0"/>
              </a:rPr>
            </a:br>
            <a:r>
              <a:rPr lang="en-US" sz="2800" b="1" dirty="0" smtClean="0">
                <a:solidFill>
                  <a:srgbClr val="7EB606"/>
                </a:solidFill>
                <a:latin typeface="Century Gothic" pitchFamily="-107" charset="0"/>
              </a:rPr>
              <a:t>•A chance to leave your child a note</a:t>
            </a:r>
            <a:br>
              <a:rPr lang="en-US" sz="2800" b="1" dirty="0" smtClean="0">
                <a:solidFill>
                  <a:srgbClr val="7EB606"/>
                </a:solidFill>
                <a:latin typeface="Century Gothic" pitchFamily="-107" charset="0"/>
              </a:rPr>
            </a:br>
            <a:r>
              <a:rPr lang="en-US" sz="2800" b="1" dirty="0" smtClean="0">
                <a:solidFill>
                  <a:srgbClr val="7EB606"/>
                </a:solidFill>
                <a:latin typeface="Century Gothic" pitchFamily="-107" charset="0"/>
              </a:rPr>
              <a:t>•Your child’s homeroom teacher!</a:t>
            </a:r>
            <a:r>
              <a:rPr lang="en-US" sz="2800" dirty="0" smtClean="0">
                <a:solidFill>
                  <a:schemeClr val="folHlink"/>
                </a:solidFill>
                <a:latin typeface="Century Gothic" pitchFamily="-107" charset="0"/>
              </a:rPr>
              <a:t/>
            </a:r>
            <a:br>
              <a:rPr lang="en-US" sz="2800" dirty="0" smtClean="0">
                <a:solidFill>
                  <a:schemeClr val="folHlink"/>
                </a:solidFill>
                <a:latin typeface="Century Gothic" pitchFamily="-107" charset="0"/>
              </a:rPr>
            </a:br>
            <a:r>
              <a:rPr lang="en-US" sz="2800" dirty="0" smtClean="0">
                <a:solidFill>
                  <a:schemeClr val="hlink"/>
                </a:solidFill>
                <a:latin typeface="Century Gothic" pitchFamily="-107" charset="0"/>
              </a:rPr>
              <a:t/>
            </a:r>
            <a:br>
              <a:rPr lang="en-US" sz="2800" dirty="0" smtClean="0">
                <a:solidFill>
                  <a:schemeClr val="hlink"/>
                </a:solidFill>
                <a:latin typeface="Century Gothic" pitchFamily="-107" charset="0"/>
              </a:rPr>
            </a:b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0" y="2057400"/>
            <a:ext cx="9144000" cy="3505200"/>
          </a:xfrm>
        </p:spPr>
        <p:txBody>
          <a:bodyPr/>
          <a:lstStyle/>
          <a:p>
            <a:pPr eaLnBrk="1" hangingPunct="1">
              <a:defRPr/>
            </a:pPr>
            <a:r>
              <a:rPr lang="en-US" dirty="0" smtClean="0">
                <a:solidFill>
                  <a:schemeClr val="hlink"/>
                </a:solidFill>
                <a:latin typeface="Century Gothic" pitchFamily="-109" charset="0"/>
              </a:rPr>
              <a:t>	</a:t>
            </a:r>
            <a:r>
              <a:rPr lang="en-US" b="1" dirty="0" smtClean="0">
                <a:solidFill>
                  <a:srgbClr val="12DDAD"/>
                </a:solidFill>
                <a:latin typeface="Century Gothic" pitchFamily="-109" charset="0"/>
              </a:rPr>
              <a:t>Working Together to Support Your Child’s Learning</a:t>
            </a:r>
            <a:r>
              <a:rPr lang="en-US" sz="3200" dirty="0" smtClean="0">
                <a:solidFill>
                  <a:schemeClr val="hlink"/>
                </a:solidFill>
                <a:latin typeface="Century Gothic" pitchFamily="-109" charset="0"/>
              </a:rPr>
              <a:t/>
            </a:r>
            <a:br>
              <a:rPr lang="en-US" sz="3200" dirty="0" smtClean="0">
                <a:solidFill>
                  <a:schemeClr val="hlink"/>
                </a:solidFill>
                <a:latin typeface="Century Gothic" pitchFamily="-109" charset="0"/>
              </a:rPr>
            </a:br>
            <a:r>
              <a:rPr lang="en-US" sz="3200" dirty="0" smtClean="0">
                <a:solidFill>
                  <a:schemeClr val="hlink"/>
                </a:solidFill>
                <a:latin typeface="Century Gothic" pitchFamily="-109" charset="0"/>
              </a:rPr>
              <a:t/>
            </a:r>
            <a:br>
              <a:rPr lang="en-US" sz="3200" dirty="0" smtClean="0">
                <a:solidFill>
                  <a:schemeClr val="hlink"/>
                </a:solidFill>
                <a:latin typeface="Century Gothic" pitchFamily="-109" charset="0"/>
              </a:rPr>
            </a:br>
            <a:r>
              <a:rPr lang="en-US" sz="3200" b="1" dirty="0" smtClean="0">
                <a:solidFill>
                  <a:schemeClr val="tx2">
                    <a:lumMod val="50000"/>
                    <a:lumOff val="50000"/>
                  </a:schemeClr>
                </a:solidFill>
                <a:latin typeface="Century Gothic" pitchFamily="-109" charset="0"/>
              </a:rPr>
              <a:t>Weekly team and subject area planning,</a:t>
            </a:r>
            <a:br>
              <a:rPr lang="en-US" sz="3200" b="1" dirty="0" smtClean="0">
                <a:solidFill>
                  <a:schemeClr val="tx2">
                    <a:lumMod val="50000"/>
                    <a:lumOff val="50000"/>
                  </a:schemeClr>
                </a:solidFill>
                <a:latin typeface="Century Gothic" pitchFamily="-109" charset="0"/>
              </a:rPr>
            </a:br>
            <a:r>
              <a:rPr lang="en-US" sz="3200" b="1" dirty="0" smtClean="0">
                <a:solidFill>
                  <a:schemeClr val="tx2">
                    <a:lumMod val="50000"/>
                    <a:lumOff val="50000"/>
                  </a:schemeClr>
                </a:solidFill>
                <a:latin typeface="Century Gothic" pitchFamily="-109" charset="0"/>
              </a:rPr>
              <a:t>Quarterly, long-range strategic planning</a:t>
            </a:r>
            <a:br>
              <a:rPr lang="en-US" sz="3200" b="1" dirty="0" smtClean="0">
                <a:solidFill>
                  <a:schemeClr val="tx2">
                    <a:lumMod val="50000"/>
                    <a:lumOff val="50000"/>
                  </a:schemeClr>
                </a:solidFill>
                <a:latin typeface="Century Gothic" pitchFamily="-109" charset="0"/>
              </a:rPr>
            </a:br>
            <a:r>
              <a:rPr lang="en-US" sz="3200" b="1" dirty="0" smtClean="0">
                <a:solidFill>
                  <a:schemeClr val="tx2">
                    <a:lumMod val="50000"/>
                    <a:lumOff val="50000"/>
                  </a:schemeClr>
                </a:solidFill>
                <a:latin typeface="Century Gothic" pitchFamily="-109" charset="0"/>
              </a:rPr>
              <a:t>Co-planning with related academic support specialists</a:t>
            </a:r>
            <a:r>
              <a:rPr lang="en-US" sz="3200" b="1" dirty="0" smtClean="0">
                <a:solidFill>
                  <a:srgbClr val="C00000"/>
                </a:solidFill>
                <a:latin typeface="Century Gothic" pitchFamily="-109" charset="0"/>
              </a:rPr>
              <a:t/>
            </a:r>
            <a:br>
              <a:rPr lang="en-US" sz="3200" b="1" dirty="0" smtClean="0">
                <a:solidFill>
                  <a:srgbClr val="C00000"/>
                </a:solidFill>
                <a:latin typeface="Century Gothic" pitchFamily="-109" charset="0"/>
              </a:rPr>
            </a:br>
            <a:r>
              <a:rPr lang="en-US" sz="3200" b="1" dirty="0" smtClean="0">
                <a:solidFill>
                  <a:srgbClr val="C00000"/>
                </a:solidFill>
                <a:latin typeface="Century Gothic" pitchFamily="-109" charset="0"/>
              </a:rPr>
              <a:t/>
            </a:r>
            <a:br>
              <a:rPr lang="en-US" sz="3200" b="1" dirty="0" smtClean="0">
                <a:solidFill>
                  <a:srgbClr val="C00000"/>
                </a:solidFill>
                <a:latin typeface="Century Gothic" pitchFamily="-109" charset="0"/>
              </a:rPr>
            </a:br>
            <a:r>
              <a:rPr lang="en-US" sz="3200" b="1" dirty="0" smtClean="0">
                <a:solidFill>
                  <a:srgbClr val="C00000"/>
                </a:solidFill>
                <a:latin typeface="Century Gothic" pitchFamily="-109" charset="0"/>
              </a:rPr>
              <a:t>Maximizes effective planning and preparation for small groups and individuals</a:t>
            </a:r>
            <a:br>
              <a:rPr lang="en-US" sz="3200" b="1" dirty="0" smtClean="0">
                <a:solidFill>
                  <a:srgbClr val="C00000"/>
                </a:solidFill>
                <a:latin typeface="Century Gothic" pitchFamily="-109" charset="0"/>
              </a:rPr>
            </a:br>
            <a:r>
              <a:rPr lang="en-US" sz="2800" dirty="0" smtClean="0">
                <a:solidFill>
                  <a:schemeClr val="hlink"/>
                </a:solidFill>
                <a:latin typeface="Century Gothic" pitchFamily="-109" charset="0"/>
              </a:rPr>
              <a:t/>
            </a:r>
            <a:br>
              <a:rPr lang="en-US" sz="2800" dirty="0" smtClean="0">
                <a:solidFill>
                  <a:schemeClr val="hlink"/>
                </a:solidFill>
                <a:latin typeface="Century Gothic" pitchFamily="-109" charset="0"/>
              </a:rPr>
            </a:br>
            <a:endParaRPr lang="en-US" dirty="0" smtClean="0"/>
          </a:p>
        </p:txBody>
      </p:sp>
      <p:sp>
        <p:nvSpPr>
          <p:cNvPr id="20483" name="TextBox 2"/>
          <p:cNvSpPr txBox="1">
            <a:spLocks noChangeArrowheads="1"/>
          </p:cNvSpPr>
          <p:nvPr/>
        </p:nvSpPr>
        <p:spPr bwMode="auto">
          <a:xfrm>
            <a:off x="5181600" y="3505200"/>
            <a:ext cx="184150" cy="830263"/>
          </a:xfrm>
          <a:prstGeom prst="rect">
            <a:avLst/>
          </a:prstGeom>
          <a:noFill/>
          <a:ln w="9525">
            <a:noFill/>
            <a:miter lim="800000"/>
            <a:headEnd/>
            <a:tailEnd/>
          </a:ln>
        </p:spPr>
        <p:txBody>
          <a:bodyPr wrap="none">
            <a:prstTxWarp prst="textNoShape">
              <a:avLst/>
            </a:prstTxWarp>
            <a:spAutoFit/>
          </a:bodyPr>
          <a:lstStyle/>
          <a:p>
            <a:endParaRPr lang="en-US"/>
          </a:p>
          <a:p>
            <a:endParaRPr lang="en-US"/>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685800" y="685800"/>
            <a:ext cx="8458200" cy="5791200"/>
          </a:xfrm>
        </p:spPr>
        <p:txBody>
          <a:bodyPr/>
          <a:lstStyle/>
          <a:p>
            <a:pPr algn="l" eaLnBrk="1" hangingPunct="1"/>
            <a:r>
              <a:rPr lang="en-US" dirty="0">
                <a:solidFill>
                  <a:schemeClr val="hlink"/>
                </a:solidFill>
                <a:latin typeface="Century Gothic" pitchFamily="-107" charset="0"/>
              </a:rPr>
              <a:t/>
            </a:r>
            <a:br>
              <a:rPr lang="en-US" dirty="0">
                <a:solidFill>
                  <a:schemeClr val="hlink"/>
                </a:solidFill>
                <a:latin typeface="Century Gothic" pitchFamily="-107" charset="0"/>
              </a:rPr>
            </a:br>
            <a:r>
              <a:rPr lang="en-US" dirty="0">
                <a:solidFill>
                  <a:schemeClr val="hlink"/>
                </a:solidFill>
                <a:latin typeface="Century Gothic" pitchFamily="-107" charset="0"/>
              </a:rPr>
              <a:t/>
            </a:r>
            <a:br>
              <a:rPr lang="en-US" dirty="0">
                <a:solidFill>
                  <a:schemeClr val="hlink"/>
                </a:solidFill>
                <a:latin typeface="Century Gothic" pitchFamily="-107" charset="0"/>
              </a:rPr>
            </a:br>
            <a:r>
              <a:rPr lang="en-US" b="1" dirty="0">
                <a:solidFill>
                  <a:schemeClr val="hlink"/>
                </a:solidFill>
                <a:latin typeface="Century Gothic" pitchFamily="-107" charset="0"/>
              </a:rPr>
              <a:t>Instructional Day…at a glance</a:t>
            </a:r>
            <a:r>
              <a:rPr lang="en-US" dirty="0">
                <a:solidFill>
                  <a:schemeClr val="hlink"/>
                </a:solidFill>
                <a:latin typeface="Century Gothic" pitchFamily="-107" charset="0"/>
              </a:rPr>
              <a:t/>
            </a:r>
            <a:br>
              <a:rPr lang="en-US" dirty="0">
                <a:solidFill>
                  <a:schemeClr val="hlink"/>
                </a:solidFill>
                <a:latin typeface="Century Gothic" pitchFamily="-107" charset="0"/>
              </a:rPr>
            </a:br>
            <a:r>
              <a:rPr lang="en-US" sz="2400" b="1" dirty="0">
                <a:solidFill>
                  <a:srgbClr val="098B6D"/>
                </a:solidFill>
                <a:latin typeface="Century Gothic" pitchFamily="-107" charset="0"/>
              </a:rPr>
              <a:t>8:45       </a:t>
            </a:r>
            <a:r>
              <a:rPr lang="en-US" sz="2400" b="1" dirty="0">
                <a:solidFill>
                  <a:srgbClr val="E2751D"/>
                </a:solidFill>
                <a:latin typeface="Century Gothic" pitchFamily="-107" charset="0"/>
              </a:rPr>
              <a:t>Morning Moments/Breakfast</a:t>
            </a:r>
            <a:r>
              <a:rPr lang="en-US" sz="2800" b="1" dirty="0">
                <a:solidFill>
                  <a:srgbClr val="C00000"/>
                </a:solidFill>
                <a:latin typeface="Century Gothic" pitchFamily="-107" charset="0"/>
              </a:rPr>
              <a:t/>
            </a:r>
            <a:br>
              <a:rPr lang="en-US" sz="2800" b="1" dirty="0">
                <a:solidFill>
                  <a:srgbClr val="C00000"/>
                </a:solidFill>
                <a:latin typeface="Century Gothic" pitchFamily="-107" charset="0"/>
              </a:rPr>
            </a:br>
            <a:r>
              <a:rPr lang="en-US" sz="2400" b="1" dirty="0">
                <a:solidFill>
                  <a:srgbClr val="098B6D"/>
                </a:solidFill>
                <a:latin typeface="Century Gothic" pitchFamily="-107" charset="0"/>
              </a:rPr>
              <a:t>9:00      </a:t>
            </a:r>
            <a:r>
              <a:rPr lang="en-US" sz="2400" b="1" dirty="0" smtClean="0">
                <a:solidFill>
                  <a:srgbClr val="098B6D"/>
                </a:solidFill>
                <a:latin typeface="Century Gothic" pitchFamily="-107" charset="0"/>
              </a:rPr>
              <a:t> </a:t>
            </a:r>
            <a:r>
              <a:rPr lang="en-US" sz="2400" b="1" dirty="0" smtClean="0">
                <a:solidFill>
                  <a:schemeClr val="accent6"/>
                </a:solidFill>
                <a:latin typeface="Century Gothic" pitchFamily="-107" charset="0"/>
              </a:rPr>
              <a:t>Academic Session 1</a:t>
            </a:r>
            <a:r>
              <a:rPr lang="en-US" sz="2400" b="1" dirty="0" smtClean="0">
                <a:solidFill>
                  <a:srgbClr val="C00000"/>
                </a:solidFill>
                <a:latin typeface="Century Gothic" pitchFamily="-107" charset="0"/>
              </a:rPr>
              <a:t/>
            </a:r>
            <a:br>
              <a:rPr lang="en-US" sz="2400" b="1" dirty="0" smtClean="0">
                <a:solidFill>
                  <a:srgbClr val="C00000"/>
                </a:solidFill>
                <a:latin typeface="Century Gothic" pitchFamily="-107" charset="0"/>
              </a:rPr>
            </a:br>
            <a:r>
              <a:rPr lang="en-US" sz="2400" b="1" dirty="0" smtClean="0">
                <a:solidFill>
                  <a:srgbClr val="098B6D"/>
                </a:solidFill>
                <a:latin typeface="Century Gothic" pitchFamily="-107" charset="0"/>
              </a:rPr>
              <a:t>10:30     </a:t>
            </a:r>
            <a:r>
              <a:rPr lang="en-US" sz="2400" b="1" dirty="0" smtClean="0">
                <a:solidFill>
                  <a:srgbClr val="E2751D"/>
                </a:solidFill>
                <a:latin typeface="Century Gothic" pitchFamily="-107" charset="0"/>
              </a:rPr>
              <a:t>Recess/Lunch</a:t>
            </a:r>
            <a:r>
              <a:rPr lang="en-US" sz="2400" b="1" dirty="0" smtClean="0">
                <a:solidFill>
                  <a:srgbClr val="C00000"/>
                </a:solidFill>
                <a:latin typeface="Century Gothic" pitchFamily="-107" charset="0"/>
              </a:rPr>
              <a:t/>
            </a:r>
            <a:br>
              <a:rPr lang="en-US" sz="2400" b="1" dirty="0" smtClean="0">
                <a:solidFill>
                  <a:srgbClr val="C00000"/>
                </a:solidFill>
                <a:latin typeface="Century Gothic" pitchFamily="-107" charset="0"/>
              </a:rPr>
            </a:br>
            <a:r>
              <a:rPr lang="en-US" sz="2400" b="1" dirty="0" smtClean="0">
                <a:solidFill>
                  <a:srgbClr val="098B6D"/>
                </a:solidFill>
                <a:latin typeface="Century Gothic" pitchFamily="-107" charset="0"/>
              </a:rPr>
              <a:t>11:</a:t>
            </a:r>
            <a:r>
              <a:rPr lang="en-US" sz="2400" b="1" dirty="0">
                <a:solidFill>
                  <a:srgbClr val="098B6D"/>
                </a:solidFill>
                <a:latin typeface="Century Gothic" pitchFamily="-107" charset="0"/>
              </a:rPr>
              <a:t>3</a:t>
            </a:r>
            <a:r>
              <a:rPr lang="en-US" sz="2400" b="1" dirty="0" smtClean="0">
                <a:solidFill>
                  <a:srgbClr val="098B6D"/>
                </a:solidFill>
                <a:latin typeface="Century Gothic" pitchFamily="-107" charset="0"/>
              </a:rPr>
              <a:t>0     </a:t>
            </a:r>
            <a:r>
              <a:rPr lang="en-US" sz="2400" b="1" dirty="0" smtClean="0">
                <a:solidFill>
                  <a:srgbClr val="C00000"/>
                </a:solidFill>
                <a:latin typeface="Century Gothic" pitchFamily="-107" charset="0"/>
              </a:rPr>
              <a:t>Academic Session 1, continued</a:t>
            </a:r>
            <a:br>
              <a:rPr lang="en-US" sz="2400" b="1" dirty="0" smtClean="0">
                <a:solidFill>
                  <a:srgbClr val="C00000"/>
                </a:solidFill>
                <a:latin typeface="Century Gothic" pitchFamily="-107" charset="0"/>
              </a:rPr>
            </a:br>
            <a:r>
              <a:rPr lang="en-US" sz="2400" b="1" dirty="0" smtClean="0">
                <a:solidFill>
                  <a:srgbClr val="C00000"/>
                </a:solidFill>
                <a:latin typeface="Century Gothic" pitchFamily="-107" charset="0"/>
              </a:rPr>
              <a:t/>
            </a:r>
            <a:br>
              <a:rPr lang="en-US" sz="2400" b="1" dirty="0" smtClean="0">
                <a:solidFill>
                  <a:srgbClr val="C00000"/>
                </a:solidFill>
                <a:latin typeface="Century Gothic" pitchFamily="-107" charset="0"/>
              </a:rPr>
            </a:br>
            <a:r>
              <a:rPr lang="en-US" sz="2400" b="1" dirty="0" smtClean="0">
                <a:solidFill>
                  <a:srgbClr val="C00000"/>
                </a:solidFill>
                <a:latin typeface="Century Gothic" pitchFamily="-107" charset="0"/>
              </a:rPr>
              <a:t>                                </a:t>
            </a:r>
            <a:r>
              <a:rPr lang="en-US" sz="2400" b="1" dirty="0" smtClean="0">
                <a:solidFill>
                  <a:srgbClr val="7EB606"/>
                </a:solidFill>
                <a:latin typeface="Century Gothic" pitchFamily="-107" charset="0"/>
              </a:rPr>
              <a:t>…</a:t>
            </a:r>
            <a:r>
              <a:rPr lang="en-US" sz="2100" b="1" i="1" dirty="0" smtClean="0">
                <a:solidFill>
                  <a:schemeClr val="accent5"/>
                </a:solidFill>
                <a:latin typeface="Century Gothic" pitchFamily="-107" charset="0"/>
              </a:rPr>
              <a:t>Students Switch to Afternoon Teacher</a:t>
            </a:r>
            <a:br>
              <a:rPr lang="en-US" sz="2100" b="1" i="1" dirty="0" smtClean="0">
                <a:solidFill>
                  <a:schemeClr val="accent5"/>
                </a:solidFill>
                <a:latin typeface="Century Gothic" pitchFamily="-107" charset="0"/>
              </a:rPr>
            </a:br>
            <a:r>
              <a:rPr lang="en-US" sz="2400" b="1" dirty="0" smtClean="0">
                <a:solidFill>
                  <a:srgbClr val="C00000"/>
                </a:solidFill>
                <a:latin typeface="Century Gothic" pitchFamily="-107" charset="0"/>
              </a:rPr>
              <a:t/>
            </a:r>
            <a:br>
              <a:rPr lang="en-US" sz="2400" b="1" dirty="0" smtClean="0">
                <a:solidFill>
                  <a:srgbClr val="C00000"/>
                </a:solidFill>
                <a:latin typeface="Century Gothic" pitchFamily="-107" charset="0"/>
              </a:rPr>
            </a:br>
            <a:r>
              <a:rPr lang="en-US" sz="2400" b="1" dirty="0" smtClean="0">
                <a:solidFill>
                  <a:srgbClr val="098B6D"/>
                </a:solidFill>
                <a:latin typeface="Century Gothic" pitchFamily="-107" charset="0"/>
              </a:rPr>
              <a:t>12:00     </a:t>
            </a:r>
            <a:r>
              <a:rPr lang="en-US" sz="2400" b="1" dirty="0" smtClean="0">
                <a:solidFill>
                  <a:schemeClr val="accent6"/>
                </a:solidFill>
                <a:latin typeface="Century Gothic" pitchFamily="-107" charset="0"/>
              </a:rPr>
              <a:t>Academic Session 2</a:t>
            </a:r>
            <a:r>
              <a:rPr lang="en-US" sz="2800" b="1" dirty="0" smtClean="0">
                <a:solidFill>
                  <a:srgbClr val="C00000"/>
                </a:solidFill>
                <a:latin typeface="Century Gothic" pitchFamily="-107" charset="0"/>
              </a:rPr>
              <a:t/>
            </a:r>
            <a:br>
              <a:rPr lang="en-US" sz="2800" b="1" dirty="0" smtClean="0">
                <a:solidFill>
                  <a:srgbClr val="C00000"/>
                </a:solidFill>
                <a:latin typeface="Century Gothic" pitchFamily="-107" charset="0"/>
              </a:rPr>
            </a:br>
            <a:r>
              <a:rPr lang="en-US" sz="2400" b="1" dirty="0">
                <a:solidFill>
                  <a:srgbClr val="098B6D"/>
                </a:solidFill>
                <a:latin typeface="Century Gothic" pitchFamily="-107" charset="0"/>
              </a:rPr>
              <a:t>1</a:t>
            </a:r>
            <a:r>
              <a:rPr lang="en-US" sz="2400" b="1" dirty="0" smtClean="0">
                <a:solidFill>
                  <a:srgbClr val="098B6D"/>
                </a:solidFill>
                <a:latin typeface="Century Gothic" pitchFamily="-107" charset="0"/>
              </a:rPr>
              <a:t>:15       </a:t>
            </a:r>
            <a:r>
              <a:rPr lang="en-US" sz="2400" b="1" dirty="0" smtClean="0">
                <a:solidFill>
                  <a:srgbClr val="2C7C9F"/>
                </a:solidFill>
                <a:latin typeface="Century Gothic" pitchFamily="-107" charset="0"/>
              </a:rPr>
              <a:t>Spanish</a:t>
            </a:r>
            <a:r>
              <a:rPr lang="en-US" sz="2400" b="1" dirty="0" smtClean="0">
                <a:solidFill>
                  <a:srgbClr val="C00000"/>
                </a:solidFill>
                <a:latin typeface="Century Gothic" pitchFamily="-107" charset="0"/>
              </a:rPr>
              <a:t/>
            </a:r>
            <a:br>
              <a:rPr lang="en-US" sz="2400" b="1" dirty="0" smtClean="0">
                <a:solidFill>
                  <a:srgbClr val="C00000"/>
                </a:solidFill>
                <a:latin typeface="Century Gothic" pitchFamily="-107" charset="0"/>
              </a:rPr>
            </a:br>
            <a:r>
              <a:rPr lang="en-US" sz="2400" b="1" dirty="0" smtClean="0">
                <a:solidFill>
                  <a:srgbClr val="098B6D"/>
                </a:solidFill>
                <a:latin typeface="Century Gothic" pitchFamily="-107" charset="0"/>
              </a:rPr>
              <a:t>1:45       </a:t>
            </a:r>
            <a:r>
              <a:rPr lang="en-US" sz="2400" b="1" dirty="0" smtClean="0">
                <a:solidFill>
                  <a:schemeClr val="accent1"/>
                </a:solidFill>
                <a:latin typeface="Century Gothic" pitchFamily="-107" charset="0"/>
              </a:rPr>
              <a:t>Related Arts</a:t>
            </a:r>
            <a:r>
              <a:rPr lang="en-US" sz="2400" b="1" dirty="0" smtClean="0">
                <a:solidFill>
                  <a:srgbClr val="C00000"/>
                </a:solidFill>
                <a:latin typeface="Century Gothic" pitchFamily="-107" charset="0"/>
              </a:rPr>
              <a:t/>
            </a:r>
            <a:br>
              <a:rPr lang="en-US" sz="2400" b="1" dirty="0" smtClean="0">
                <a:solidFill>
                  <a:srgbClr val="C00000"/>
                </a:solidFill>
                <a:latin typeface="Century Gothic" pitchFamily="-107" charset="0"/>
              </a:rPr>
            </a:br>
            <a:r>
              <a:rPr lang="en-US" sz="2400" b="1" dirty="0" smtClean="0">
                <a:solidFill>
                  <a:srgbClr val="C00000"/>
                </a:solidFill>
                <a:latin typeface="Century Gothic" pitchFamily="-107" charset="0"/>
              </a:rPr>
              <a:t>2:30       Academic Session 2, continued</a:t>
            </a:r>
            <a:br>
              <a:rPr lang="en-US" sz="2400" b="1" dirty="0" smtClean="0">
                <a:solidFill>
                  <a:srgbClr val="C00000"/>
                </a:solidFill>
                <a:latin typeface="Century Gothic" pitchFamily="-107" charset="0"/>
              </a:rPr>
            </a:br>
            <a:r>
              <a:rPr lang="en-US" sz="2400" b="1" dirty="0" smtClean="0">
                <a:solidFill>
                  <a:srgbClr val="C00000"/>
                </a:solidFill>
                <a:latin typeface="Century Gothic" pitchFamily="-107" charset="0"/>
              </a:rPr>
              <a:t/>
            </a:r>
            <a:br>
              <a:rPr lang="en-US" sz="2400" b="1" dirty="0" smtClean="0">
                <a:solidFill>
                  <a:srgbClr val="C00000"/>
                </a:solidFill>
                <a:latin typeface="Century Gothic" pitchFamily="-107" charset="0"/>
              </a:rPr>
            </a:br>
            <a:r>
              <a:rPr lang="en-US" sz="2400" b="1" dirty="0" smtClean="0">
                <a:solidFill>
                  <a:schemeClr val="accent2"/>
                </a:solidFill>
                <a:latin typeface="Century Gothic" pitchFamily="-107" charset="0"/>
              </a:rPr>
              <a:t>Academic Sessions: </a:t>
            </a:r>
            <a:br>
              <a:rPr lang="en-US" sz="2400" b="1" dirty="0" smtClean="0">
                <a:solidFill>
                  <a:schemeClr val="accent2"/>
                </a:solidFill>
                <a:latin typeface="Century Gothic" pitchFamily="-107" charset="0"/>
              </a:rPr>
            </a:br>
            <a:r>
              <a:rPr lang="en-US" sz="2000" b="1" dirty="0" smtClean="0">
                <a:solidFill>
                  <a:schemeClr val="accent2"/>
                </a:solidFill>
                <a:latin typeface="Century Gothic" pitchFamily="-107" charset="0"/>
              </a:rPr>
              <a:t>Math &amp; Science or Health    Language Arts &amp; Social Studies/Writing</a:t>
            </a:r>
            <a:r>
              <a:rPr lang="en-US" sz="2000" b="1" dirty="0" smtClean="0">
                <a:solidFill>
                  <a:srgbClr val="C00000"/>
                </a:solidFill>
                <a:latin typeface="Century Gothic" pitchFamily="-107" charset="0"/>
              </a:rPr>
              <a:t/>
            </a:r>
            <a:br>
              <a:rPr lang="en-US" sz="2000" b="1" dirty="0" smtClean="0">
                <a:solidFill>
                  <a:srgbClr val="C00000"/>
                </a:solidFill>
                <a:latin typeface="Century Gothic" pitchFamily="-107" charset="0"/>
              </a:rPr>
            </a:br>
            <a:r>
              <a:rPr lang="en-US" sz="3600" b="1" dirty="0">
                <a:solidFill>
                  <a:srgbClr val="C00000"/>
                </a:solidFill>
                <a:latin typeface="Century Gothic" pitchFamily="-107" charset="0"/>
              </a:rPr>
              <a:t/>
            </a:r>
            <a:br>
              <a:rPr lang="en-US" sz="3600" b="1" dirty="0">
                <a:solidFill>
                  <a:srgbClr val="C00000"/>
                </a:solidFill>
                <a:latin typeface="Century Gothic" pitchFamily="-107" charset="0"/>
              </a:rPr>
            </a:br>
            <a:r>
              <a:rPr lang="en-US" sz="3600" dirty="0" smtClean="0">
                <a:solidFill>
                  <a:schemeClr val="folHlink"/>
                </a:solidFill>
                <a:latin typeface="Century Gothic" pitchFamily="-107" charset="0"/>
              </a:rPr>
              <a:t/>
            </a:r>
            <a:br>
              <a:rPr lang="en-US" sz="3600" dirty="0" smtClean="0">
                <a:solidFill>
                  <a:schemeClr val="folHlink"/>
                </a:solidFill>
                <a:latin typeface="Century Gothic" pitchFamily="-107" charset="0"/>
              </a:rPr>
            </a:br>
            <a:endParaRPr lang="en-US" b="1" dirty="0">
              <a:solidFill>
                <a:srgbClr val="E2751D"/>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914400" y="762000"/>
            <a:ext cx="7772400" cy="1143000"/>
          </a:xfrm>
        </p:spPr>
        <p:txBody>
          <a:bodyPr/>
          <a:lstStyle/>
          <a:p>
            <a:pPr>
              <a:defRPr/>
            </a:pPr>
            <a:r>
              <a:rPr lang="en-US" b="1" dirty="0">
                <a:solidFill>
                  <a:schemeClr val="accent6"/>
                </a:solidFill>
                <a:latin typeface="Century Gothic"/>
                <a:cs typeface="Century Gothic"/>
              </a:rPr>
              <a:t>Breakfast Program at PLES</a:t>
            </a:r>
          </a:p>
        </p:txBody>
      </p:sp>
      <p:sp>
        <p:nvSpPr>
          <p:cNvPr id="49155" name="Rectangle 3"/>
          <p:cNvSpPr>
            <a:spLocks noGrp="1" noChangeArrowheads="1"/>
          </p:cNvSpPr>
          <p:nvPr>
            <p:ph type="body" idx="1"/>
          </p:nvPr>
        </p:nvSpPr>
        <p:spPr>
          <a:xfrm>
            <a:off x="228600" y="2209800"/>
            <a:ext cx="8610600" cy="4114800"/>
          </a:xfrm>
        </p:spPr>
        <p:txBody>
          <a:bodyPr/>
          <a:lstStyle/>
          <a:p>
            <a:r>
              <a:rPr lang="en-US" sz="2100" b="1" dirty="0">
                <a:solidFill>
                  <a:srgbClr val="008000"/>
                </a:solidFill>
                <a:latin typeface="Century Gothic" pitchFamily="-107" charset="0"/>
                <a:ea typeface="Century Gothic" pitchFamily="-107" charset="0"/>
                <a:cs typeface="Century Gothic" pitchFamily="-107" charset="0"/>
              </a:rPr>
              <a:t>Breakfast is offered to our students everyday. Participation in breakfast is completely voluntary.  There is no charge for breakfast.</a:t>
            </a:r>
          </a:p>
          <a:p>
            <a:r>
              <a:rPr lang="en-US" sz="2100" b="1" dirty="0">
                <a:solidFill>
                  <a:srgbClr val="008000"/>
                </a:solidFill>
                <a:latin typeface="Century Gothic" pitchFamily="-107" charset="0"/>
                <a:ea typeface="Century Gothic" pitchFamily="-107" charset="0"/>
                <a:cs typeface="Century Gothic" pitchFamily="-107" charset="0"/>
              </a:rPr>
              <a:t>Breakfast is offered from 8:40-9:00.  Students should arrive in time to eat breakfast so that learning and instruction begins at 9:00.</a:t>
            </a:r>
          </a:p>
          <a:p>
            <a:r>
              <a:rPr lang="en-US" sz="2100" b="1" dirty="0">
                <a:solidFill>
                  <a:srgbClr val="008000"/>
                </a:solidFill>
                <a:latin typeface="Century Gothic" pitchFamily="-107" charset="0"/>
                <a:ea typeface="Century Gothic" pitchFamily="-107" charset="0"/>
                <a:cs typeface="Century Gothic" pitchFamily="-107" charset="0"/>
              </a:rPr>
              <a:t>There are 4 breakfast items offered each day (milk, juice,</a:t>
            </a:r>
            <a:r>
              <a:rPr lang="en-US" sz="2100" b="1" dirty="0" smtClean="0">
                <a:solidFill>
                  <a:srgbClr val="008000"/>
                </a:solidFill>
                <a:latin typeface="Century Gothic" pitchFamily="-107" charset="0"/>
                <a:ea typeface="Century Gothic" pitchFamily="-107" charset="0"/>
                <a:cs typeface="Century Gothic" pitchFamily="-107" charset="0"/>
              </a:rPr>
              <a:t> cereal or bagel or pancakes and graham crackers).  </a:t>
            </a:r>
            <a:endParaRPr lang="en-US" sz="2100" b="1" dirty="0">
              <a:solidFill>
                <a:srgbClr val="008000"/>
              </a:solidFill>
              <a:latin typeface="Century Gothic" pitchFamily="-107" charset="0"/>
              <a:ea typeface="Century Gothic" pitchFamily="-107" charset="0"/>
              <a:cs typeface="Century Gothic" pitchFamily="-107" charset="0"/>
            </a:endParaRPr>
          </a:p>
        </p:txBody>
      </p:sp>
      <p:pic>
        <p:nvPicPr>
          <p:cNvPr id="49156" name="Picture 4"/>
          <p:cNvPicPr>
            <a:picLocks noChangeAspect="1" noChangeArrowheads="1"/>
          </p:cNvPicPr>
          <p:nvPr/>
        </p:nvPicPr>
        <p:blipFill>
          <a:blip r:embed="rId3"/>
          <a:srcRect/>
          <a:stretch>
            <a:fillRect/>
          </a:stretch>
        </p:blipFill>
        <p:spPr bwMode="auto">
          <a:xfrm>
            <a:off x="6553200" y="5029200"/>
            <a:ext cx="1716088" cy="14478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685800" y="3048000"/>
            <a:ext cx="7772400" cy="1143000"/>
          </a:xfrm>
        </p:spPr>
        <p:txBody>
          <a:bodyPr/>
          <a:lstStyle/>
          <a:p>
            <a:pPr algn="l" eaLnBrk="1" hangingPunct="1"/>
            <a:r>
              <a:rPr lang="en-US" dirty="0" smtClean="0">
                <a:solidFill>
                  <a:schemeClr val="hlink"/>
                </a:solidFill>
                <a:latin typeface="Century Gothic" pitchFamily="-107" charset="0"/>
              </a:rPr>
              <a:t/>
            </a:r>
            <a:br>
              <a:rPr lang="en-US" dirty="0" smtClean="0">
                <a:solidFill>
                  <a:schemeClr val="hlink"/>
                </a:solidFill>
                <a:latin typeface="Century Gothic" pitchFamily="-107" charset="0"/>
              </a:rPr>
            </a:br>
            <a:r>
              <a:rPr lang="en-US" b="1" u="sng" dirty="0">
                <a:solidFill>
                  <a:schemeClr val="hlink"/>
                </a:solidFill>
                <a:latin typeface="Century Gothic" pitchFamily="-107" charset="0"/>
              </a:rPr>
              <a:t>Reading Instruction</a:t>
            </a:r>
            <a:r>
              <a:rPr lang="en-US" dirty="0">
                <a:solidFill>
                  <a:schemeClr val="hlink"/>
                </a:solidFill>
                <a:latin typeface="Century Gothic" pitchFamily="-107" charset="0"/>
              </a:rPr>
              <a:t/>
            </a:r>
            <a:br>
              <a:rPr lang="en-US" dirty="0">
                <a:solidFill>
                  <a:schemeClr val="hlink"/>
                </a:solidFill>
                <a:latin typeface="Century Gothic" pitchFamily="-107" charset="0"/>
              </a:rPr>
            </a:br>
            <a:r>
              <a:rPr lang="en-US" sz="3600" b="1" dirty="0">
                <a:solidFill>
                  <a:schemeClr val="folHlink"/>
                </a:solidFill>
                <a:latin typeface="Century Gothic" pitchFamily="-107" charset="0"/>
              </a:rPr>
              <a:t>Components of Successful Development</a:t>
            </a:r>
            <a:r>
              <a:rPr lang="en-US" sz="3600" b="1" dirty="0" smtClean="0">
                <a:solidFill>
                  <a:schemeClr val="folHlink"/>
                </a:solidFill>
                <a:latin typeface="Century Gothic" pitchFamily="-107" charset="0"/>
              </a:rPr>
              <a:t>…</a:t>
            </a:r>
            <a:br>
              <a:rPr lang="en-US" sz="3600" b="1" dirty="0" smtClean="0">
                <a:solidFill>
                  <a:schemeClr val="folHlink"/>
                </a:solidFill>
                <a:latin typeface="Century Gothic" pitchFamily="-107" charset="0"/>
              </a:rPr>
            </a:br>
            <a:r>
              <a:rPr lang="en-US" sz="3600" dirty="0" smtClean="0">
                <a:solidFill>
                  <a:schemeClr val="folHlink"/>
                </a:solidFill>
                <a:latin typeface="Century Gothic" pitchFamily="-107" charset="0"/>
              </a:rPr>
              <a:t/>
            </a:r>
            <a:br>
              <a:rPr lang="en-US" sz="3600" dirty="0" smtClean="0">
                <a:solidFill>
                  <a:schemeClr val="folHlink"/>
                </a:solidFill>
                <a:latin typeface="Century Gothic" pitchFamily="-107" charset="0"/>
              </a:rPr>
            </a:br>
            <a:r>
              <a:rPr lang="en-US" sz="3200" b="1" dirty="0">
                <a:solidFill>
                  <a:srgbClr val="C00000"/>
                </a:solidFill>
                <a:latin typeface="Century Gothic" pitchFamily="-107" charset="0"/>
              </a:rPr>
              <a:t>Small group instruction provides</a:t>
            </a:r>
            <a:r>
              <a:rPr lang="en-US" sz="3600" dirty="0" smtClean="0">
                <a:solidFill>
                  <a:schemeClr val="accent6"/>
                </a:solidFill>
                <a:latin typeface="Century Gothic" pitchFamily="-107" charset="0"/>
              </a:rPr>
              <a:t>…</a:t>
            </a:r>
            <a:r>
              <a:rPr lang="en-US" sz="3600" dirty="0" smtClean="0">
                <a:solidFill>
                  <a:schemeClr val="folHlink"/>
                </a:solidFill>
                <a:latin typeface="Century Gothic" pitchFamily="-107" charset="0"/>
              </a:rPr>
              <a:t/>
            </a:r>
            <a:br>
              <a:rPr lang="en-US" sz="3600" dirty="0" smtClean="0">
                <a:solidFill>
                  <a:schemeClr val="folHlink"/>
                </a:solidFill>
                <a:latin typeface="Century Gothic" pitchFamily="-107" charset="0"/>
              </a:rPr>
            </a:br>
            <a:r>
              <a:rPr lang="en-US" sz="3600" dirty="0" smtClean="0">
                <a:solidFill>
                  <a:schemeClr val="folHlink"/>
                </a:solidFill>
                <a:latin typeface="Century Gothic" pitchFamily="-107" charset="0"/>
              </a:rPr>
              <a:t/>
            </a:r>
            <a:br>
              <a:rPr lang="en-US" sz="3600" dirty="0" smtClean="0">
                <a:solidFill>
                  <a:schemeClr val="folHlink"/>
                </a:solidFill>
                <a:latin typeface="Century Gothic" pitchFamily="-107" charset="0"/>
              </a:rPr>
            </a:br>
            <a:r>
              <a:rPr lang="en-US" sz="2800" b="1" dirty="0" smtClean="0">
                <a:solidFill>
                  <a:srgbClr val="098B6D"/>
                </a:solidFill>
                <a:latin typeface="Century Gothic" pitchFamily="-107" charset="0"/>
              </a:rPr>
              <a:t>Strategies </a:t>
            </a:r>
            <a:r>
              <a:rPr lang="en-US" sz="2800" b="1" dirty="0">
                <a:solidFill>
                  <a:srgbClr val="098B6D"/>
                </a:solidFill>
                <a:latin typeface="Century Gothic" pitchFamily="-107" charset="0"/>
              </a:rPr>
              <a:t>for Figuring Out New Words</a:t>
            </a:r>
            <a:br>
              <a:rPr lang="en-US" sz="2800" b="1" dirty="0">
                <a:solidFill>
                  <a:srgbClr val="098B6D"/>
                </a:solidFill>
                <a:latin typeface="Century Gothic" pitchFamily="-107" charset="0"/>
              </a:rPr>
            </a:br>
            <a:r>
              <a:rPr lang="en-US" sz="2800" b="1" dirty="0">
                <a:solidFill>
                  <a:srgbClr val="098B6D"/>
                </a:solidFill>
                <a:latin typeface="Century Gothic" pitchFamily="-107" charset="0"/>
              </a:rPr>
              <a:t>Sight Word Development</a:t>
            </a:r>
            <a:br>
              <a:rPr lang="en-US" sz="2800" b="1" dirty="0">
                <a:solidFill>
                  <a:srgbClr val="098B6D"/>
                </a:solidFill>
                <a:latin typeface="Century Gothic" pitchFamily="-107" charset="0"/>
              </a:rPr>
            </a:br>
            <a:r>
              <a:rPr lang="en-US" sz="2800" b="1" dirty="0">
                <a:solidFill>
                  <a:srgbClr val="098B6D"/>
                </a:solidFill>
                <a:latin typeface="Century Gothic" pitchFamily="-107" charset="0"/>
              </a:rPr>
              <a:t>Fluency-rate/speed, phrasing &amp; use of 		      voice for meaning</a:t>
            </a:r>
            <a:br>
              <a:rPr lang="en-US" sz="2800" b="1" dirty="0">
                <a:solidFill>
                  <a:srgbClr val="098B6D"/>
                </a:solidFill>
                <a:latin typeface="Century Gothic" pitchFamily="-107" charset="0"/>
              </a:rPr>
            </a:br>
            <a:r>
              <a:rPr lang="en-US" sz="2800" b="1" dirty="0">
                <a:solidFill>
                  <a:srgbClr val="098B6D"/>
                </a:solidFill>
                <a:latin typeface="Century Gothic" pitchFamily="-107" charset="0"/>
              </a:rPr>
              <a:t>Comprehension</a:t>
            </a:r>
            <a:br>
              <a:rPr lang="en-US" sz="2800" b="1" dirty="0">
                <a:solidFill>
                  <a:srgbClr val="098B6D"/>
                </a:solidFill>
                <a:latin typeface="Century Gothic" pitchFamily="-107" charset="0"/>
              </a:rPr>
            </a:br>
            <a:r>
              <a:rPr lang="en-US" sz="2800" b="1" dirty="0">
                <a:solidFill>
                  <a:srgbClr val="098B6D"/>
                </a:solidFill>
                <a:latin typeface="Century Gothic" pitchFamily="-107" charset="0"/>
              </a:rPr>
              <a:t>Expressing meaning (oral and written)</a:t>
            </a:r>
            <a:br>
              <a:rPr lang="en-US" sz="2800" b="1" dirty="0">
                <a:solidFill>
                  <a:srgbClr val="098B6D"/>
                </a:solidFill>
                <a:latin typeface="Century Gothic" pitchFamily="-107" charset="0"/>
              </a:rPr>
            </a:br>
            <a:r>
              <a:rPr lang="en-US" sz="2800" b="1" dirty="0">
                <a:solidFill>
                  <a:srgbClr val="098B6D"/>
                </a:solidFill>
                <a:latin typeface="Century Gothic" pitchFamily="-107" charset="0"/>
              </a:rPr>
              <a:t/>
            </a:r>
            <a:br>
              <a:rPr lang="en-US" sz="2800" b="1" dirty="0">
                <a:solidFill>
                  <a:srgbClr val="098B6D"/>
                </a:solidFill>
                <a:latin typeface="Century Gothic" pitchFamily="-107" charset="0"/>
              </a:rPr>
            </a:br>
            <a:r>
              <a:rPr lang="en-US" sz="2800" b="1" dirty="0">
                <a:solidFill>
                  <a:srgbClr val="098B6D"/>
                </a:solidFill>
                <a:latin typeface="Century Gothic" pitchFamily="-107" charset="0"/>
              </a:rPr>
              <a:t/>
            </a:r>
            <a:br>
              <a:rPr lang="en-US" sz="2800" b="1" dirty="0">
                <a:solidFill>
                  <a:srgbClr val="098B6D"/>
                </a:solidFill>
                <a:latin typeface="Century Gothic" pitchFamily="-107" charset="0"/>
              </a:rPr>
            </a:b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685800" y="3048000"/>
            <a:ext cx="7772400" cy="1143000"/>
          </a:xfrm>
        </p:spPr>
        <p:txBody>
          <a:bodyPr/>
          <a:lstStyle/>
          <a:p>
            <a:pPr algn="l" eaLnBrk="1" hangingPunct="1">
              <a:buFont typeface="Arial"/>
              <a:buChar char="•"/>
            </a:pPr>
            <a:r>
              <a:rPr lang="en-US" dirty="0" smtClean="0">
                <a:solidFill>
                  <a:schemeClr val="hlink"/>
                </a:solidFill>
                <a:latin typeface="Century Gothic" pitchFamily="-107" charset="0"/>
              </a:rPr>
              <a:t/>
            </a:r>
            <a:br>
              <a:rPr lang="en-US" dirty="0" smtClean="0">
                <a:solidFill>
                  <a:schemeClr val="hlink"/>
                </a:solidFill>
                <a:latin typeface="Century Gothic" pitchFamily="-107" charset="0"/>
              </a:rPr>
            </a:br>
            <a:r>
              <a:rPr lang="en-US" dirty="0" smtClean="0">
                <a:solidFill>
                  <a:schemeClr val="hlink"/>
                </a:solidFill>
                <a:latin typeface="Century Gothic" pitchFamily="-107" charset="0"/>
              </a:rPr>
              <a:t/>
            </a:r>
            <a:br>
              <a:rPr lang="en-US" dirty="0" smtClean="0">
                <a:solidFill>
                  <a:schemeClr val="hlink"/>
                </a:solidFill>
                <a:latin typeface="Century Gothic" pitchFamily="-107" charset="0"/>
              </a:rPr>
            </a:br>
            <a:r>
              <a:rPr lang="en-US" dirty="0" smtClean="0">
                <a:solidFill>
                  <a:schemeClr val="hlink"/>
                </a:solidFill>
                <a:latin typeface="Century Gothic" pitchFamily="-107" charset="0"/>
              </a:rPr>
              <a:t>We are Literacy Learners</a:t>
            </a:r>
            <a:br>
              <a:rPr lang="en-US" dirty="0" smtClean="0">
                <a:solidFill>
                  <a:schemeClr val="hlink"/>
                </a:solidFill>
                <a:latin typeface="Century Gothic" pitchFamily="-107" charset="0"/>
              </a:rPr>
            </a:br>
            <a:r>
              <a:rPr lang="en-US" sz="2800" dirty="0" smtClean="0">
                <a:solidFill>
                  <a:schemeClr val="accent6"/>
                </a:solidFill>
                <a:latin typeface="Century Gothic" pitchFamily="-107" charset="0"/>
              </a:rPr>
              <a:t>Successful Development is no accident…</a:t>
            </a:r>
            <a:r>
              <a:rPr lang="en-US" sz="3600" b="1" dirty="0" smtClean="0">
                <a:solidFill>
                  <a:schemeClr val="folHlink"/>
                </a:solidFill>
                <a:latin typeface="Century Gothic" pitchFamily="-107" charset="0"/>
              </a:rPr>
              <a:t/>
            </a:r>
            <a:br>
              <a:rPr lang="en-US" sz="3600" b="1" dirty="0" smtClean="0">
                <a:solidFill>
                  <a:schemeClr val="folHlink"/>
                </a:solidFill>
                <a:latin typeface="Century Gothic" pitchFamily="-107" charset="0"/>
              </a:rPr>
            </a:br>
            <a:r>
              <a:rPr lang="en-US" sz="3600" b="1" dirty="0" smtClean="0">
                <a:solidFill>
                  <a:schemeClr val="folHlink"/>
                </a:solidFill>
                <a:latin typeface="Century Gothic" pitchFamily="-107" charset="0"/>
              </a:rPr>
              <a:t/>
            </a:r>
            <a:br>
              <a:rPr lang="en-US" sz="3600" b="1" dirty="0" smtClean="0">
                <a:solidFill>
                  <a:schemeClr val="folHlink"/>
                </a:solidFill>
                <a:latin typeface="Century Gothic" pitchFamily="-107" charset="0"/>
              </a:rPr>
            </a:br>
            <a:r>
              <a:rPr lang="en-US" sz="3600" b="1" dirty="0" smtClean="0">
                <a:solidFill>
                  <a:schemeClr val="accent5"/>
                </a:solidFill>
                <a:latin typeface="Century Gothic" pitchFamily="-107" charset="0"/>
              </a:rPr>
              <a:t>Purposeful and intentional experiences, strategies and skills </a:t>
            </a:r>
            <a:r>
              <a:rPr lang="en-US" sz="2000" b="1" dirty="0" smtClean="0">
                <a:solidFill>
                  <a:schemeClr val="folHlink"/>
                </a:solidFill>
                <a:latin typeface="Century Gothic" pitchFamily="-107" charset="0"/>
              </a:rPr>
              <a:t/>
            </a:r>
            <a:br>
              <a:rPr lang="en-US" sz="2000" b="1" dirty="0" smtClean="0">
                <a:solidFill>
                  <a:schemeClr val="folHlink"/>
                </a:solidFill>
                <a:latin typeface="Century Gothic" pitchFamily="-107" charset="0"/>
              </a:rPr>
            </a:br>
            <a:r>
              <a:rPr lang="en-US" sz="2000" b="1" dirty="0" smtClean="0">
                <a:solidFill>
                  <a:schemeClr val="folHlink"/>
                </a:solidFill>
                <a:latin typeface="Century Gothic" pitchFamily="-107" charset="0"/>
              </a:rPr>
              <a:t/>
            </a:r>
            <a:br>
              <a:rPr lang="en-US" sz="2000" b="1" dirty="0" smtClean="0">
                <a:solidFill>
                  <a:schemeClr val="folHlink"/>
                </a:solidFill>
                <a:latin typeface="Century Gothic" pitchFamily="-107" charset="0"/>
              </a:rPr>
            </a:br>
            <a:r>
              <a:rPr lang="en-US" sz="2000" b="1" dirty="0" smtClean="0">
                <a:solidFill>
                  <a:schemeClr val="folHlink"/>
                </a:solidFill>
                <a:latin typeface="Century Gothic" pitchFamily="-107" charset="0"/>
              </a:rPr>
              <a:t>What does this look like everyday? </a:t>
            </a:r>
            <a:br>
              <a:rPr lang="en-US" sz="2000" b="1" dirty="0" smtClean="0">
                <a:solidFill>
                  <a:schemeClr val="folHlink"/>
                </a:solidFill>
                <a:latin typeface="Century Gothic" pitchFamily="-107" charset="0"/>
              </a:rPr>
            </a:br>
            <a:r>
              <a:rPr lang="en-US" sz="1400" b="1" dirty="0" smtClean="0">
                <a:solidFill>
                  <a:schemeClr val="folHlink"/>
                </a:solidFill>
                <a:latin typeface="Century Gothic" pitchFamily="-107" charset="0"/>
                <a:hlinkClick r:id="rId3"/>
              </a:rPr>
              <a:t>https://www.thedailycafe.com/articles/Daily-5-in-Action-Grades-K-2</a:t>
            </a:r>
            <a:r>
              <a:rPr lang="en-US" sz="3600" dirty="0" smtClean="0">
                <a:solidFill>
                  <a:schemeClr val="folHlink"/>
                </a:solidFill>
                <a:latin typeface="Century Gothic" pitchFamily="-107" charset="0"/>
              </a:rPr>
              <a:t/>
            </a:r>
            <a:br>
              <a:rPr lang="en-US" sz="3600" dirty="0" smtClean="0">
                <a:solidFill>
                  <a:schemeClr val="folHlink"/>
                </a:solidFill>
                <a:latin typeface="Century Gothic" pitchFamily="-107" charset="0"/>
              </a:rPr>
            </a:br>
            <a:r>
              <a:rPr lang="en-US" sz="3600" dirty="0" smtClean="0">
                <a:solidFill>
                  <a:schemeClr val="folHlink"/>
                </a:solidFill>
                <a:latin typeface="Century Gothic" pitchFamily="-107" charset="0"/>
              </a:rPr>
              <a:t/>
            </a:r>
            <a:br>
              <a:rPr lang="en-US" sz="3600" dirty="0" smtClean="0">
                <a:solidFill>
                  <a:schemeClr val="folHlink"/>
                </a:solidFill>
                <a:latin typeface="Century Gothic" pitchFamily="-107" charset="0"/>
              </a:rPr>
            </a:br>
            <a:r>
              <a:rPr lang="en-US" sz="1800" dirty="0" smtClean="0">
                <a:solidFill>
                  <a:schemeClr val="folHlink"/>
                </a:solidFill>
                <a:latin typeface="Century Gothic" pitchFamily="-107" charset="0"/>
              </a:rPr>
              <a:t>•</a:t>
            </a:r>
            <a:r>
              <a:rPr lang="en-US" sz="1800" b="1" dirty="0" smtClean="0">
                <a:solidFill>
                  <a:schemeClr val="folHlink"/>
                </a:solidFill>
                <a:latin typeface="Century Gothic" pitchFamily="-107" charset="0"/>
              </a:rPr>
              <a:t>Authentic reading and writing structures that demands student   ownership </a:t>
            </a:r>
            <a:br>
              <a:rPr lang="en-US" sz="1800" b="1" dirty="0" smtClean="0">
                <a:solidFill>
                  <a:schemeClr val="folHlink"/>
                </a:solidFill>
                <a:latin typeface="Century Gothic" pitchFamily="-107" charset="0"/>
              </a:rPr>
            </a:br>
            <a:r>
              <a:rPr lang="en-US" sz="1800" b="1" dirty="0" smtClean="0">
                <a:solidFill>
                  <a:schemeClr val="folHlink"/>
                </a:solidFill>
                <a:latin typeface="Century Gothic" pitchFamily="-107" charset="0"/>
              </a:rPr>
              <a:t>• Reinforcing “good fit” choices</a:t>
            </a:r>
            <a:br>
              <a:rPr lang="en-US" sz="1800" b="1" dirty="0" smtClean="0">
                <a:solidFill>
                  <a:schemeClr val="folHlink"/>
                </a:solidFill>
                <a:latin typeface="Century Gothic" pitchFamily="-107" charset="0"/>
              </a:rPr>
            </a:br>
            <a:r>
              <a:rPr lang="en-US" sz="1800" b="1" dirty="0" smtClean="0">
                <a:solidFill>
                  <a:schemeClr val="folHlink"/>
                </a:solidFill>
                <a:latin typeface="Century Gothic" pitchFamily="-107" charset="0"/>
              </a:rPr>
              <a:t>•Instills purpose and sense of urgency for the task  </a:t>
            </a:r>
            <a:br>
              <a:rPr lang="en-US" sz="1800" b="1" dirty="0" smtClean="0">
                <a:solidFill>
                  <a:schemeClr val="folHlink"/>
                </a:solidFill>
                <a:latin typeface="Century Gothic" pitchFamily="-107" charset="0"/>
              </a:rPr>
            </a:br>
            <a:r>
              <a:rPr lang="en-US" sz="1800" b="1" dirty="0" smtClean="0">
                <a:solidFill>
                  <a:schemeClr val="folHlink"/>
                </a:solidFill>
                <a:latin typeface="Century Gothic" pitchFamily="-107" charset="0"/>
              </a:rPr>
              <a:t>•Reinforces a growth mindset</a:t>
            </a:r>
            <a:r>
              <a:rPr lang="en-US" sz="2800" b="1" dirty="0" smtClean="0">
                <a:solidFill>
                  <a:srgbClr val="098B6D"/>
                </a:solidFill>
                <a:latin typeface="Century Gothic" pitchFamily="-107" charset="0"/>
              </a:rPr>
              <a:t>	</a:t>
            </a:r>
            <a:r>
              <a:rPr lang="en-US" sz="2800" b="1" dirty="0">
                <a:solidFill>
                  <a:srgbClr val="098B6D"/>
                </a:solidFill>
                <a:latin typeface="Century Gothic" pitchFamily="-107" charset="0"/>
              </a:rPr>
              <a:t>	     </a:t>
            </a:r>
            <a:r>
              <a:rPr lang="en-US" sz="2800" b="1" dirty="0" smtClean="0">
                <a:solidFill>
                  <a:srgbClr val="098B6D"/>
                </a:solidFill>
                <a:latin typeface="Century Gothic" pitchFamily="-107" charset="0"/>
              </a:rPr>
              <a:t> </a:t>
            </a:r>
            <a:br>
              <a:rPr lang="en-US" sz="2800" b="1" dirty="0" smtClean="0">
                <a:solidFill>
                  <a:srgbClr val="098B6D"/>
                </a:solidFill>
                <a:latin typeface="Century Gothic" pitchFamily="-107" charset="0"/>
              </a:rPr>
            </a:br>
            <a:r>
              <a:rPr lang="en-US" sz="2800" b="1" dirty="0">
                <a:solidFill>
                  <a:srgbClr val="098B6D"/>
                </a:solidFill>
                <a:latin typeface="Century Gothic" pitchFamily="-107" charset="0"/>
              </a:rPr>
              <a:t/>
            </a:r>
            <a:br>
              <a:rPr lang="en-US" sz="2800" b="1" dirty="0">
                <a:solidFill>
                  <a:srgbClr val="098B6D"/>
                </a:solidFill>
                <a:latin typeface="Century Gothic" pitchFamily="-107" charset="0"/>
              </a:rPr>
            </a:br>
            <a:r>
              <a:rPr lang="en-US" sz="2800" b="1" dirty="0">
                <a:solidFill>
                  <a:srgbClr val="098B6D"/>
                </a:solidFill>
                <a:latin typeface="Century Gothic" pitchFamily="-107" charset="0"/>
              </a:rPr>
              <a:t/>
            </a:r>
            <a:br>
              <a:rPr lang="en-US" sz="2800" b="1" dirty="0">
                <a:solidFill>
                  <a:srgbClr val="098B6D"/>
                </a:solidFill>
                <a:latin typeface="Century Gothic" pitchFamily="-107" charset="0"/>
              </a:rPr>
            </a:b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762000" y="1524000"/>
            <a:ext cx="7696200" cy="1905000"/>
          </a:xfrm>
        </p:spPr>
        <p:txBody>
          <a:bodyPr/>
          <a:lstStyle/>
          <a:p>
            <a:pPr algn="l" eaLnBrk="1" hangingPunct="1">
              <a:buFont typeface="Arial"/>
              <a:buChar char="•"/>
            </a:pPr>
            <a:r>
              <a:rPr lang="en-US" dirty="0">
                <a:solidFill>
                  <a:schemeClr val="hlink"/>
                </a:solidFill>
                <a:latin typeface="Century Gothic" pitchFamily="-107" charset="0"/>
              </a:rPr>
              <a:t/>
            </a:r>
            <a:br>
              <a:rPr lang="en-US" dirty="0">
                <a:solidFill>
                  <a:schemeClr val="hlink"/>
                </a:solidFill>
                <a:latin typeface="Century Gothic" pitchFamily="-107" charset="0"/>
              </a:rPr>
            </a:br>
            <a:r>
              <a:rPr lang="en-US" dirty="0" smtClean="0">
                <a:solidFill>
                  <a:schemeClr val="hlink"/>
                </a:solidFill>
                <a:latin typeface="Century Gothic" pitchFamily="-107" charset="0"/>
              </a:rPr>
              <a:t/>
            </a:r>
            <a:br>
              <a:rPr lang="en-US" dirty="0" smtClean="0">
                <a:solidFill>
                  <a:schemeClr val="hlink"/>
                </a:solidFill>
                <a:latin typeface="Century Gothic" pitchFamily="-107" charset="0"/>
              </a:rPr>
            </a:br>
            <a:r>
              <a:rPr lang="en-US" dirty="0" smtClean="0">
                <a:solidFill>
                  <a:schemeClr val="hlink"/>
                </a:solidFill>
                <a:latin typeface="Century Gothic" pitchFamily="-107" charset="0"/>
              </a:rPr>
              <a:t/>
            </a:r>
            <a:br>
              <a:rPr lang="en-US" dirty="0" smtClean="0">
                <a:solidFill>
                  <a:schemeClr val="hlink"/>
                </a:solidFill>
                <a:latin typeface="Century Gothic" pitchFamily="-107" charset="0"/>
              </a:rPr>
            </a:br>
            <a:r>
              <a:rPr lang="en-US" dirty="0" smtClean="0">
                <a:solidFill>
                  <a:schemeClr val="hlink"/>
                </a:solidFill>
                <a:latin typeface="Century Gothic" pitchFamily="-107" charset="0"/>
              </a:rPr>
              <a:t/>
            </a:r>
            <a:br>
              <a:rPr lang="en-US" dirty="0" smtClean="0">
                <a:solidFill>
                  <a:schemeClr val="hlink"/>
                </a:solidFill>
                <a:latin typeface="Century Gothic" pitchFamily="-107" charset="0"/>
              </a:rPr>
            </a:br>
            <a:r>
              <a:rPr lang="en-US" b="1" u="sng" dirty="0" smtClean="0">
                <a:solidFill>
                  <a:schemeClr val="accent6"/>
                </a:solidFill>
                <a:latin typeface="Century Gothic" pitchFamily="-107" charset="0"/>
              </a:rPr>
              <a:t>Writing Instruction</a:t>
            </a:r>
            <a:r>
              <a:rPr lang="en-US" sz="3600" dirty="0" smtClean="0">
                <a:solidFill>
                  <a:schemeClr val="folHlink"/>
                </a:solidFill>
                <a:latin typeface="Century Gothic" pitchFamily="-107" charset="0"/>
              </a:rPr>
              <a:t/>
            </a:r>
            <a:br>
              <a:rPr lang="en-US" sz="3600" dirty="0" smtClean="0">
                <a:solidFill>
                  <a:schemeClr val="folHlink"/>
                </a:solidFill>
                <a:latin typeface="Century Gothic" pitchFamily="-107" charset="0"/>
              </a:rPr>
            </a:br>
            <a:r>
              <a:rPr lang="en-US" sz="3200" b="1" dirty="0" smtClean="0">
                <a:solidFill>
                  <a:srgbClr val="0000FF"/>
                </a:solidFill>
                <a:latin typeface="Century Gothic" pitchFamily="-107" charset="0"/>
              </a:rPr>
              <a:t>Immersion </a:t>
            </a:r>
            <a:r>
              <a:rPr lang="en-US" sz="3200" b="1" dirty="0">
                <a:solidFill>
                  <a:srgbClr val="0000FF"/>
                </a:solidFill>
                <a:latin typeface="Century Gothic" pitchFamily="-107" charset="0"/>
              </a:rPr>
              <a:t>provides</a:t>
            </a:r>
            <a:r>
              <a:rPr lang="en-US" sz="3600" dirty="0" smtClean="0">
                <a:solidFill>
                  <a:srgbClr val="0000FF"/>
                </a:solidFill>
                <a:latin typeface="Century Gothic" pitchFamily="-107" charset="0"/>
              </a:rPr>
              <a:t>…</a:t>
            </a:r>
            <a:br>
              <a:rPr lang="en-US" sz="3600" dirty="0" smtClean="0">
                <a:solidFill>
                  <a:srgbClr val="0000FF"/>
                </a:solidFill>
                <a:latin typeface="Century Gothic" pitchFamily="-107" charset="0"/>
              </a:rPr>
            </a:br>
            <a:r>
              <a:rPr lang="en-US" sz="2800" b="1" dirty="0" smtClean="0">
                <a:solidFill>
                  <a:srgbClr val="098B6D"/>
                </a:solidFill>
                <a:latin typeface="Century Gothic" pitchFamily="-107" charset="0"/>
              </a:rPr>
              <a:t>Excellent models from quality children’s literature, non-fiction and poetry</a:t>
            </a:r>
            <a:br>
              <a:rPr lang="en-US" sz="2800" b="1" dirty="0" smtClean="0">
                <a:solidFill>
                  <a:srgbClr val="098B6D"/>
                </a:solidFill>
                <a:latin typeface="Century Gothic" pitchFamily="-107" charset="0"/>
              </a:rPr>
            </a:br>
            <a:r>
              <a:rPr lang="en-US" sz="2800" b="1" dirty="0" smtClean="0">
                <a:solidFill>
                  <a:srgbClr val="098B6D"/>
                </a:solidFill>
                <a:latin typeface="Century Gothic" pitchFamily="-107" charset="0"/>
              </a:rPr>
              <a:t>    </a:t>
            </a:r>
            <a:br>
              <a:rPr lang="en-US" sz="2800" b="1" dirty="0" smtClean="0">
                <a:solidFill>
                  <a:srgbClr val="098B6D"/>
                </a:solidFill>
                <a:latin typeface="Century Gothic" pitchFamily="-107" charset="0"/>
              </a:rPr>
            </a:br>
            <a:r>
              <a:rPr lang="en-US" sz="2800" b="1" dirty="0" smtClean="0">
                <a:solidFill>
                  <a:srgbClr val="3366FF"/>
                </a:solidFill>
                <a:latin typeface="Century Gothic" pitchFamily="-107" charset="0"/>
              </a:rPr>
              <a:t>Process-based </a:t>
            </a:r>
            <a:r>
              <a:rPr lang="en-US" sz="2800" b="1" dirty="0">
                <a:solidFill>
                  <a:srgbClr val="3366FF"/>
                </a:solidFill>
                <a:latin typeface="Century Gothic" pitchFamily="-107" charset="0"/>
              </a:rPr>
              <a:t>Development</a:t>
            </a:r>
            <a:r>
              <a:rPr lang="en-US" sz="2800" b="1" dirty="0" smtClean="0">
                <a:solidFill>
                  <a:srgbClr val="3366FF"/>
                </a:solidFill>
                <a:latin typeface="Century Gothic" pitchFamily="-107" charset="0"/>
              </a:rPr>
              <a:t/>
            </a:r>
            <a:br>
              <a:rPr lang="en-US" sz="2800" b="1" dirty="0" smtClean="0">
                <a:solidFill>
                  <a:srgbClr val="3366FF"/>
                </a:solidFill>
                <a:latin typeface="Century Gothic" pitchFamily="-107" charset="0"/>
              </a:rPr>
            </a:br>
            <a:r>
              <a:rPr lang="en-US" sz="2800" b="1" dirty="0" smtClean="0">
                <a:solidFill>
                  <a:srgbClr val="3366FF"/>
                </a:solidFill>
                <a:latin typeface="Century Gothic" pitchFamily="-107" charset="0"/>
              </a:rPr>
              <a:t>    Intentional building of skills and spelling         </a:t>
            </a:r>
            <a:br>
              <a:rPr lang="en-US" sz="2800" b="1" dirty="0" smtClean="0">
                <a:solidFill>
                  <a:srgbClr val="3366FF"/>
                </a:solidFill>
                <a:latin typeface="Century Gothic" pitchFamily="-107" charset="0"/>
              </a:rPr>
            </a:br>
            <a:r>
              <a:rPr lang="en-US" sz="2800" b="1" dirty="0" smtClean="0">
                <a:solidFill>
                  <a:srgbClr val="098B6D"/>
                </a:solidFill>
                <a:latin typeface="Century Gothic" pitchFamily="-107" charset="0"/>
              </a:rPr>
              <a:t/>
            </a:r>
            <a:br>
              <a:rPr lang="en-US" sz="2800" b="1" dirty="0" smtClean="0">
                <a:solidFill>
                  <a:srgbClr val="098B6D"/>
                </a:solidFill>
                <a:latin typeface="Century Gothic" pitchFamily="-107" charset="0"/>
              </a:rPr>
            </a:br>
            <a:r>
              <a:rPr lang="en-US" sz="2800" b="1" dirty="0" smtClean="0">
                <a:solidFill>
                  <a:srgbClr val="C00000"/>
                </a:solidFill>
                <a:latin typeface="Century Gothic" pitchFamily="-107" charset="0"/>
              </a:rPr>
              <a:t>•</a:t>
            </a:r>
            <a:r>
              <a:rPr lang="en-US" sz="2800" b="1" dirty="0" smtClean="0">
                <a:solidFill>
                  <a:schemeClr val="accent6"/>
                </a:solidFill>
                <a:latin typeface="Century Gothic" pitchFamily="-107" charset="0"/>
              </a:rPr>
              <a:t>Idea Development/Organization</a:t>
            </a:r>
            <a:br>
              <a:rPr lang="en-US" sz="2800" b="1" dirty="0" smtClean="0">
                <a:solidFill>
                  <a:schemeClr val="accent6"/>
                </a:solidFill>
                <a:latin typeface="Century Gothic" pitchFamily="-107" charset="0"/>
              </a:rPr>
            </a:br>
            <a:r>
              <a:rPr lang="en-US" sz="2800" b="1" dirty="0" smtClean="0">
                <a:solidFill>
                  <a:schemeClr val="accent6"/>
                </a:solidFill>
                <a:latin typeface="Century Gothic" pitchFamily="-107" charset="0"/>
              </a:rPr>
              <a:t>•Detail/Support to Explain and Gain Interest</a:t>
            </a:r>
            <a:br>
              <a:rPr lang="en-US" sz="2800" b="1" dirty="0" smtClean="0">
                <a:solidFill>
                  <a:schemeClr val="accent6"/>
                </a:solidFill>
                <a:latin typeface="Century Gothic" pitchFamily="-107" charset="0"/>
              </a:rPr>
            </a:br>
            <a:r>
              <a:rPr lang="en-US" sz="2800" b="1" dirty="0" smtClean="0">
                <a:solidFill>
                  <a:schemeClr val="accent6"/>
                </a:solidFill>
                <a:latin typeface="Century Gothic" pitchFamily="-107" charset="0"/>
              </a:rPr>
              <a:t>•Language Skills to Effectively Publish         Polish</a:t>
            </a:r>
            <a:br>
              <a:rPr lang="en-US" sz="2800" b="1" dirty="0" smtClean="0">
                <a:solidFill>
                  <a:schemeClr val="accent6"/>
                </a:solidFill>
                <a:latin typeface="Century Gothic" pitchFamily="-107" charset="0"/>
              </a:rPr>
            </a:br>
            <a:r>
              <a:rPr lang="en-US" sz="2800" b="1" dirty="0" smtClean="0">
                <a:solidFill>
                  <a:srgbClr val="098B6D"/>
                </a:solidFill>
                <a:latin typeface="Century Gothic" pitchFamily="-107" charset="0"/>
              </a:rPr>
              <a:t/>
            </a:r>
            <a:br>
              <a:rPr lang="en-US" sz="2800" b="1" dirty="0" smtClean="0">
                <a:solidFill>
                  <a:srgbClr val="098B6D"/>
                </a:solidFill>
                <a:latin typeface="Century Gothic" pitchFamily="-107" charset="0"/>
              </a:rPr>
            </a:br>
            <a:r>
              <a:rPr lang="en-US" sz="2800" b="1" dirty="0">
                <a:solidFill>
                  <a:srgbClr val="098B6D"/>
                </a:solidFill>
                <a:latin typeface="Century Gothic" pitchFamily="-107" charset="0"/>
              </a:rPr>
              <a:t/>
            </a:r>
            <a:br>
              <a:rPr lang="en-US" sz="2800" b="1" dirty="0">
                <a:solidFill>
                  <a:srgbClr val="098B6D"/>
                </a:solidFill>
                <a:latin typeface="Century Gothic" pitchFamily="-107" charset="0"/>
              </a:rPr>
            </a:b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p:txBody>
          <a:bodyPr/>
          <a:lstStyle/>
          <a:p>
            <a:pPr algn="l" eaLnBrk="1" hangingPunct="1"/>
            <a:r>
              <a:rPr lang="en-US" dirty="0">
                <a:solidFill>
                  <a:schemeClr val="hlink"/>
                </a:solidFill>
                <a:latin typeface="Century Gothic" pitchFamily="-107" charset="0"/>
              </a:rPr>
              <a:t/>
            </a:r>
            <a:br>
              <a:rPr lang="en-US" dirty="0">
                <a:solidFill>
                  <a:schemeClr val="hlink"/>
                </a:solidFill>
                <a:latin typeface="Century Gothic" pitchFamily="-107" charset="0"/>
              </a:rPr>
            </a:br>
            <a:r>
              <a:rPr lang="en-US" dirty="0" smtClean="0">
                <a:solidFill>
                  <a:schemeClr val="hlink"/>
                </a:solidFill>
                <a:latin typeface="Century Gothic" pitchFamily="-107" charset="0"/>
              </a:rPr>
              <a:t/>
            </a:r>
            <a:br>
              <a:rPr lang="en-US" dirty="0" smtClean="0">
                <a:solidFill>
                  <a:schemeClr val="hlink"/>
                </a:solidFill>
                <a:latin typeface="Century Gothic" pitchFamily="-107" charset="0"/>
              </a:rPr>
            </a:br>
            <a:r>
              <a:rPr lang="en-US" b="1" dirty="0" smtClean="0">
                <a:solidFill>
                  <a:schemeClr val="hlink"/>
                </a:solidFill>
                <a:latin typeface="Century Gothic" pitchFamily="-107" charset="0"/>
              </a:rPr>
              <a:t>Expanding Vocabulary…</a:t>
            </a:r>
            <a:r>
              <a:rPr lang="en-US" b="1" dirty="0">
                <a:solidFill>
                  <a:schemeClr val="hlink"/>
                </a:solidFill>
                <a:latin typeface="Century Gothic" pitchFamily="-107" charset="0"/>
              </a:rPr>
              <a:t>a way young writers &amp; readers learn to </a:t>
            </a:r>
            <a:r>
              <a:rPr lang="en-US" b="1" dirty="0" smtClean="0">
                <a:solidFill>
                  <a:schemeClr val="hlink"/>
                </a:solidFill>
                <a:latin typeface="Century Gothic" pitchFamily="-107" charset="0"/>
              </a:rPr>
              <a:t>spell</a:t>
            </a:r>
            <a:br>
              <a:rPr lang="en-US" b="1" dirty="0" smtClean="0">
                <a:solidFill>
                  <a:schemeClr val="hlink"/>
                </a:solidFill>
                <a:latin typeface="Century Gothic" pitchFamily="-107" charset="0"/>
              </a:rPr>
            </a:br>
            <a:r>
              <a:rPr lang="en-US" dirty="0" smtClean="0">
                <a:solidFill>
                  <a:schemeClr val="hlink"/>
                </a:solidFill>
                <a:latin typeface="Century Gothic" pitchFamily="-107" charset="0"/>
              </a:rPr>
              <a:t/>
            </a:r>
            <a:br>
              <a:rPr lang="en-US" dirty="0" smtClean="0">
                <a:solidFill>
                  <a:schemeClr val="hlink"/>
                </a:solidFill>
                <a:latin typeface="Century Gothic" pitchFamily="-107" charset="0"/>
              </a:rPr>
            </a:br>
            <a:r>
              <a:rPr lang="en-US" sz="2800" b="1" dirty="0">
                <a:solidFill>
                  <a:srgbClr val="2C7C9F"/>
                </a:solidFill>
                <a:latin typeface="Century Gothic" pitchFamily="-107" charset="0"/>
              </a:rPr>
              <a:t>•</a:t>
            </a:r>
            <a:r>
              <a:rPr lang="en-US" sz="2800" b="1" dirty="0">
                <a:solidFill>
                  <a:schemeClr val="accent1"/>
                </a:solidFill>
                <a:latin typeface="Century Gothic" pitchFamily="-107" charset="0"/>
              </a:rPr>
              <a:t>Finding patterns in the sounds and letters</a:t>
            </a:r>
            <a:br>
              <a:rPr lang="en-US" sz="2800" b="1" dirty="0">
                <a:solidFill>
                  <a:schemeClr val="accent1"/>
                </a:solidFill>
                <a:latin typeface="Century Gothic" pitchFamily="-107" charset="0"/>
              </a:rPr>
            </a:br>
            <a:r>
              <a:rPr lang="en-US" sz="2800" b="1" dirty="0">
                <a:solidFill>
                  <a:schemeClr val="accent1"/>
                </a:solidFill>
                <a:latin typeface="Century Gothic" pitchFamily="-107" charset="0"/>
              </a:rPr>
              <a:t>•Identifying the pattern rule</a:t>
            </a:r>
            <a:br>
              <a:rPr lang="en-US" sz="2800" b="1" dirty="0">
                <a:solidFill>
                  <a:schemeClr val="accent1"/>
                </a:solidFill>
                <a:latin typeface="Century Gothic" pitchFamily="-107" charset="0"/>
              </a:rPr>
            </a:br>
            <a:r>
              <a:rPr lang="en-US" sz="2800" b="1" dirty="0">
                <a:solidFill>
                  <a:schemeClr val="accent1"/>
                </a:solidFill>
                <a:latin typeface="Century Gothic" pitchFamily="-107" charset="0"/>
              </a:rPr>
              <a:t>•Applying patterns when </a:t>
            </a:r>
            <a:r>
              <a:rPr lang="en-US" sz="2800" b="1" dirty="0" smtClean="0">
                <a:solidFill>
                  <a:schemeClr val="accent1"/>
                </a:solidFill>
                <a:latin typeface="Century Gothic" pitchFamily="-107" charset="0"/>
              </a:rPr>
              <a:t>writing</a:t>
            </a:r>
            <a:br>
              <a:rPr lang="en-US" sz="2800" b="1" dirty="0" smtClean="0">
                <a:solidFill>
                  <a:schemeClr val="accent1"/>
                </a:solidFill>
                <a:latin typeface="Century Gothic" pitchFamily="-107" charset="0"/>
              </a:rPr>
            </a:br>
            <a:r>
              <a:rPr lang="en-US" sz="2800" b="1" dirty="0" smtClean="0">
                <a:solidFill>
                  <a:schemeClr val="accent1"/>
                </a:solidFill>
                <a:latin typeface="Century Gothic" pitchFamily="-107" charset="0"/>
              </a:rPr>
              <a:t>•Assessed through student’s weekly writing</a:t>
            </a:r>
            <a:br>
              <a:rPr lang="en-US" sz="2800" b="1" dirty="0" smtClean="0">
                <a:solidFill>
                  <a:schemeClr val="accent1"/>
                </a:solidFill>
                <a:latin typeface="Century Gothic" pitchFamily="-107" charset="0"/>
              </a:rPr>
            </a:br>
            <a:r>
              <a:rPr lang="en-US" sz="2800" b="1" dirty="0">
                <a:solidFill>
                  <a:schemeClr val="accent1"/>
                </a:solidFill>
                <a:latin typeface="Century Gothic" pitchFamily="-107" charset="0"/>
              </a:rPr>
              <a:t>•Exploring and reinforcing daily in the classroom</a:t>
            </a:r>
            <a:r>
              <a:rPr lang="en-US" sz="2800" b="1" dirty="0" smtClean="0">
                <a:solidFill>
                  <a:schemeClr val="accent1"/>
                </a:solidFill>
                <a:latin typeface="Century Gothic" pitchFamily="-107" charset="0"/>
              </a:rPr>
              <a:t>!</a:t>
            </a:r>
            <a:r>
              <a:rPr lang="en-US" sz="2800" b="1" dirty="0" smtClean="0">
                <a:solidFill>
                  <a:srgbClr val="FF3924"/>
                </a:solidFill>
                <a:latin typeface="Century Gothic" pitchFamily="-107" charset="0"/>
              </a:rPr>
              <a:t/>
            </a:r>
            <a:br>
              <a:rPr lang="en-US" sz="2800" b="1" dirty="0" smtClean="0">
                <a:solidFill>
                  <a:srgbClr val="FF3924"/>
                </a:solidFill>
                <a:latin typeface="Century Gothic" pitchFamily="-107" charset="0"/>
              </a:rPr>
            </a:br>
            <a:endParaRPr lang="en-US" b="1"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ircle Strokes">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Circle Strokes">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Circle Strok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rcle Strok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rcle Strok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2004:Templates:Presentations:Designs:Circle Strokes</Template>
  <TotalTime>6350</TotalTime>
  <Words>447</Words>
  <Application>Microsoft Macintosh PowerPoint</Application>
  <PresentationFormat>On-screen Show (4:3)</PresentationFormat>
  <Paragraphs>91</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Circle Strokes</vt:lpstr>
      <vt:lpstr>Learning at Phelps Luck… Inside Our Second Grade</vt:lpstr>
      <vt:lpstr> In Your Child’s Classroom…  You will find…    •Learning displays •A letter to you from your child •A chance to leave your child a note •Your child’s homeroom teacher!  </vt:lpstr>
      <vt:lpstr> Working Together to Support Your Child’s Learning  Weekly team and subject area planning, Quarterly, long-range strategic planning Co-planning with related academic support specialists  Maximizes effective planning and preparation for small groups and individuals  </vt:lpstr>
      <vt:lpstr>  Instructional Day…at a glance 8:45       Morning Moments/Breakfast 9:00       Academic Session 1 10:30     Recess/Lunch 11:30     Academic Session 1, continued                                  …Students Switch to Afternoon Teacher  12:00     Academic Session 2 1:15       Spanish 1:45       Related Arts 2:30       Academic Session 2, continued  Academic Sessions:  Math &amp; Science or Health    Language Arts &amp; Social Studies/Writing   </vt:lpstr>
      <vt:lpstr>Breakfast Program at PLES</vt:lpstr>
      <vt:lpstr> Reading Instruction Components of Successful Development…  Small group instruction provides…  Strategies for Figuring Out New Words Sight Word Development Fluency-rate/speed, phrasing &amp; use of         voice for meaning Comprehension Expressing meaning (oral and written)   </vt:lpstr>
      <vt:lpstr>  We are Literacy Learners Successful Development is no accident…  Purposeful and intentional experiences, strategies and skills   What does this look like everyday?  https://www.thedailycafe.com/articles/Daily-5-in-Action-Grades-K-2  •Authentic reading and writing structures that demands student   ownership  • Reinforcing “good fit” choices •Instills purpose and sense of urgency for the task   •Reinforces a growth mindset           </vt:lpstr>
      <vt:lpstr>    Writing Instruction Immersion provides… Excellent models from quality children’s literature, non-fiction and poetry      Process-based Development     Intentional building of skills and spelling           •Idea Development/Organization •Detail/Support to Explain and Gain Interest •Language Skills to Effectively Publish         Polish   </vt:lpstr>
      <vt:lpstr>  Expanding Vocabulary…a way young writers &amp; readers learn to spell  •Finding patterns in the sounds and letters •Identifying the pattern rule •Applying patterns when writing •Assessed through student’s weekly writing •Exploring and reinforcing daily in the classroom! </vt:lpstr>
      <vt:lpstr>Difficulties with reading are often connected to a child’s opportunity to read.    Daily reading at home provides opportunity for practice, growing interests, and expanding vocabulary and knowledge.</vt:lpstr>
      <vt:lpstr>Language Arts ELA Homework Monday-Thursday</vt:lpstr>
      <vt:lpstr>  Communicating Progress to and from Home… •Academic Growth &amp; Study Habits •Daily Decision-Making •Homework  ~Emergency Cards (Do we have yours??) ~Homework Support  ~DOJO reports will begin to come home ~Thursday Folders ~Graded Class work…let’s look at what you will see on your    child’s work (PRACTICE vs. ASSESSING mastery) ~Interim/Progress Report (quarterly) ~Conferences in November (following the 1st report card)  </vt:lpstr>
      <vt:lpstr>Positive Behavioral Intervention Supports PBIS Respect self Respect others Respect property</vt:lpstr>
      <vt:lpstr>Positive Behavioral Intervention Supports PBIS Special Incentives</vt:lpstr>
      <vt:lpstr>STEPS FOR SOARING TO SUCCESS </vt:lpstr>
      <vt:lpstr>SOARING TO SUCCESS How Can I Support At Home? </vt:lpstr>
      <vt:lpstr>After Attending Your Child’s  Final Session…find your child’s desk! </vt:lpstr>
    </vt:vector>
  </TitlesOfParts>
  <Company>Howard County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at Phelps Luck… Inside Our Second Grade</dc:title>
  <dc:creator>Howard County</dc:creator>
  <cp:lastModifiedBy>HCPSS</cp:lastModifiedBy>
  <cp:revision>67</cp:revision>
  <cp:lastPrinted>2015-09-01T22:25:40Z</cp:lastPrinted>
  <dcterms:created xsi:type="dcterms:W3CDTF">2015-09-01T21:07:45Z</dcterms:created>
  <dcterms:modified xsi:type="dcterms:W3CDTF">2015-10-19T18:51:34Z</dcterms:modified>
</cp:coreProperties>
</file>