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  <p:embeddedFont>
      <p:font typeface="Coming Soon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ingSoon-regular.fntdata"/><Relationship Id="rId6" Type="http://schemas.openxmlformats.org/officeDocument/2006/relationships/slide" Target="slides/slide1.xml"/><Relationship Id="rId18" Type="http://schemas.openxmlformats.org/officeDocument/2006/relationships/font" Target="fonts/Maven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6" name="Google Shape;30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2" name="Google Shape;3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1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1" name="Google Shape;51;p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4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8" name="Google Shape;58;p4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" name="Google Shape;59;p4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4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" name="Google Shape;61;p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62" name="Google Shape;62;p4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4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6" name="Google Shape;66;p4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4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4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0" name="Google Shape;70;p4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71" name="Google Shape;71;p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72" name="Google Shape;72;p4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4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" name="Google Shape;74;p4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75" name="Google Shape;75;p4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4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4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4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9" name="Google Shape;79;p4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4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4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p4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84" name="Google Shape;84;p4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4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4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4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4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9" name="Google Shape;89;p4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256"/>
            <a:ext cx="2267379" cy="2601741"/>
            <a:chOff x="6790514" y="1256"/>
            <a:chExt cx="2267379" cy="2601741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535" y="1256"/>
              <a:ext cx="1990358" cy="1990303"/>
              <a:chOff x="7067535" y="1256"/>
              <a:chExt cx="1990358" cy="1990303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44250" y="1172825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</a:pPr>
            <a:r>
              <a:rPr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Project Title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344250" y="3319625"/>
            <a:ext cx="4910100" cy="121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000"/>
              <a:t>Student(s) Name</a:t>
            </a:r>
            <a:endParaRPr sz="2000"/>
          </a:p>
        </p:txBody>
      </p:sp>
      <p:sp>
        <p:nvSpPr>
          <p:cNvPr id="279" name="Google Shape;279;p13"/>
          <p:cNvSpPr txBox="1"/>
          <p:nvPr/>
        </p:nvSpPr>
        <p:spPr>
          <a:xfrm>
            <a:off x="1829325" y="308850"/>
            <a:ext cx="4799100" cy="60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In the top left hand corner, click “</a:t>
            </a:r>
            <a:r>
              <a:rPr lang="en">
                <a:latin typeface="Nunito"/>
                <a:ea typeface="Nunito"/>
                <a:cs typeface="Nunito"/>
                <a:sym typeface="Nunito"/>
              </a:rPr>
              <a:t>File</a:t>
            </a:r>
            <a:r>
              <a:rPr lang="en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” and then </a:t>
            </a:r>
            <a:endParaRPr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lang="en">
                <a:latin typeface="Nunito"/>
                <a:ea typeface="Nunito"/>
                <a:cs typeface="Nunito"/>
                <a:sym typeface="Nunito"/>
              </a:rPr>
              <a:t>Make a copy</a:t>
            </a:r>
            <a:r>
              <a:rPr lang="en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” so you can edit this project template.</a:t>
            </a:r>
            <a:endParaRPr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(What are you going to experiment? What are your wonderings? Be specific.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Example: How can I clean rust off of the surface of a penny? Can coca cola act as a cleaner?)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Hypothesis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(Write your educated guess with an “if”, “then” sentence structure. Example: </a:t>
            </a:r>
            <a:r>
              <a:rPr lang="en" u="sng"/>
              <a:t>If</a:t>
            </a:r>
            <a:r>
              <a:rPr lang="en"/>
              <a:t> I add coca cola inside of a cup with a rusty penny, </a:t>
            </a:r>
            <a:r>
              <a:rPr lang="en" u="sng"/>
              <a:t>then</a:t>
            </a:r>
            <a:r>
              <a:rPr lang="en"/>
              <a:t> the coca cola will clean off the rust off of the penny.)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Materials</a:t>
            </a:r>
            <a:endParaRPr/>
          </a:p>
        </p:txBody>
      </p:sp>
      <p:sp>
        <p:nvSpPr>
          <p:cNvPr id="297" name="Google Shape;297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(List all of the materials that your group will be using with bullet points. Example:  )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Penny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Coca cola (4 ounces)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Time- 24 hours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Experiment </a:t>
            </a:r>
            <a:endParaRPr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(Write down the steps you took to complete the experiment, and then DO IT!  Example: 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Place a rusty penny inside of a cup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Pour 4 ounces of coca cola into the cup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Let the materials set for 24 hours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After 24 hours empty the coca cola into a sink and look at the penny.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Data/Results</a:t>
            </a:r>
            <a:endParaRPr/>
          </a:p>
        </p:txBody>
      </p:sp>
      <p:sp>
        <p:nvSpPr>
          <p:cNvPr id="309" name="Google Shape;309;p18"/>
          <p:cNvSpPr txBox="1"/>
          <p:nvPr>
            <p:ph idx="1" type="body"/>
          </p:nvPr>
        </p:nvSpPr>
        <p:spPr>
          <a:xfrm>
            <a:off x="311700" y="1376575"/>
            <a:ext cx="8520600" cy="3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(Record your data that you observe throughout the experiment. This is a place to take notes, discuss what you see, and talk about what happened during the experiment. Example: )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coca cola was flat after 24 hours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color in the cup did not change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penny lost rust and became a bright bronze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cup was kept inside of a classroom with no weather effecting it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The temperature of the room was 71 degrees F.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315" name="Google Shape;315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(Restate your question and answer it. Example: After placing coca cola with a rusty penny for 24 hours, the penny’s rust disintegrated because the coca cola acted as a cleaner.)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(Also, discuss anything else you would like to. Maybe introduce a new idea of how you would redo the experiment in a different way.)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